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handoutMasterIdLst>
    <p:handoutMasterId r:id="rId19"/>
  </p:handoutMasterIdLst>
  <p:sldIdLst>
    <p:sldId id="604" r:id="rId5"/>
    <p:sldId id="596" r:id="rId6"/>
    <p:sldId id="597" r:id="rId7"/>
    <p:sldId id="605" r:id="rId8"/>
    <p:sldId id="602" r:id="rId9"/>
    <p:sldId id="601" r:id="rId10"/>
    <p:sldId id="671" r:id="rId11"/>
    <p:sldId id="600" r:id="rId12"/>
    <p:sldId id="672" r:id="rId13"/>
    <p:sldId id="350" r:id="rId14"/>
    <p:sldId id="379" r:id="rId15"/>
    <p:sldId id="662" r:id="rId16"/>
    <p:sldId id="668" r:id="rId17"/>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推進室_坪井" initials="推進室_坪井" lastIdx="0" clrIdx="0">
    <p:extLst>
      <p:ext uri="{19B8F6BF-5375-455C-9EA6-DF929625EA0E}">
        <p15:presenceInfo xmlns:p15="http://schemas.microsoft.com/office/powerpoint/2012/main" userId="27e9a705fa3154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00AA"/>
    <a:srgbClr val="385D8A"/>
    <a:srgbClr val="FF6600"/>
    <a:srgbClr val="FF3300"/>
    <a:srgbClr val="CCECFF"/>
    <a:srgbClr val="0000FF"/>
    <a:srgbClr val="FFFFCC"/>
    <a:srgbClr val="0C000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BBAF1-12A1-42D2-A0FD-246033C0CF85}" v="12" dt="2026-05-31T08:29:32.097"/>
    <p1510:client id="{F5CEFF3A-68C3-4240-9A8C-478C70E2E0A2}" v="55" dt="2026-06-01T04:09:42.15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311" autoAdjust="0"/>
  </p:normalViewPr>
  <p:slideViewPr>
    <p:cSldViewPr snapToGrid="0">
      <p:cViewPr varScale="1">
        <p:scale>
          <a:sx n="74" d="100"/>
          <a:sy n="74" d="100"/>
        </p:scale>
        <p:origin x="1060" y="52"/>
      </p:cViewPr>
      <p:guideLst>
        <p:guide orient="horz" pos="2160"/>
        <p:guide pos="29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出井 走(IDEI Kakeru)" userId="6b899e9d-dccd-4a8f-a085-348e5d924bf3" providerId="ADAL" clId="{34007EDE-766B-40DB-8B56-EDA8AADBC942}"/>
    <pc:docChg chg="undo custSel addSld delSld modSld sldOrd">
      <pc:chgData name="出井 走(IDEI Kakeru)" userId="6b899e9d-dccd-4a8f-a085-348e5d924bf3" providerId="ADAL" clId="{34007EDE-766B-40DB-8B56-EDA8AADBC942}" dt="2026-06-01T05:03:11.566" v="6198" actId="20577"/>
      <pc:docMkLst>
        <pc:docMk/>
      </pc:docMkLst>
      <pc:sldChg chg="addSp delSp modSp add del mod">
        <pc:chgData name="出井 走(IDEI Kakeru)" userId="6b899e9d-dccd-4a8f-a085-348e5d924bf3" providerId="ADAL" clId="{34007EDE-766B-40DB-8B56-EDA8AADBC942}" dt="2026-06-01T03:55:55.465" v="6011" actId="47"/>
        <pc:sldMkLst>
          <pc:docMk/>
          <pc:sldMk cId="3502705675" sldId="257"/>
        </pc:sldMkLst>
        <pc:spChg chg="add mod">
          <ac:chgData name="出井 走(IDEI Kakeru)" userId="6b899e9d-dccd-4a8f-a085-348e5d924bf3" providerId="ADAL" clId="{34007EDE-766B-40DB-8B56-EDA8AADBC942}" dt="2026-06-01T03:55:10.186" v="6002" actId="20577"/>
          <ac:spMkLst>
            <pc:docMk/>
            <pc:sldMk cId="3502705675" sldId="257"/>
            <ac:spMk id="6" creationId="{C492D58B-88EF-7764-F36C-1BA8864D404F}"/>
          </ac:spMkLst>
        </pc:spChg>
        <pc:graphicFrameChg chg="del modGraphic">
          <ac:chgData name="出井 走(IDEI Kakeru)" userId="6b899e9d-dccd-4a8f-a085-348e5d924bf3" providerId="ADAL" clId="{34007EDE-766B-40DB-8B56-EDA8AADBC942}" dt="2026-06-01T03:53:28.182" v="5925" actId="478"/>
          <ac:graphicFrameMkLst>
            <pc:docMk/>
            <pc:sldMk cId="3502705675" sldId="257"/>
            <ac:graphicFrameMk id="4" creationId="{E3658DD1-A189-1115-F1E1-D0C0CAF7862D}"/>
          </ac:graphicFrameMkLst>
        </pc:graphicFrameChg>
        <pc:picChg chg="add mod">
          <ac:chgData name="出井 走(IDEI Kakeru)" userId="6b899e9d-dccd-4a8f-a085-348e5d924bf3" providerId="ADAL" clId="{34007EDE-766B-40DB-8B56-EDA8AADBC942}" dt="2026-06-01T03:55:24.578" v="6007" actId="14100"/>
          <ac:picMkLst>
            <pc:docMk/>
            <pc:sldMk cId="3502705675" sldId="257"/>
            <ac:picMk id="5" creationId="{23C52962-D677-F789-8E2F-6912991E8139}"/>
          </ac:picMkLst>
        </pc:picChg>
      </pc:sldChg>
      <pc:sldChg chg="add">
        <pc:chgData name="出井 走(IDEI Kakeru)" userId="6b899e9d-dccd-4a8f-a085-348e5d924bf3" providerId="ADAL" clId="{34007EDE-766B-40DB-8B56-EDA8AADBC942}" dt="2026-06-01T02:15:06.308" v="5246"/>
        <pc:sldMkLst>
          <pc:docMk/>
          <pc:sldMk cId="2517058053" sldId="350"/>
        </pc:sldMkLst>
      </pc:sldChg>
      <pc:sldChg chg="add">
        <pc:chgData name="出井 走(IDEI Kakeru)" userId="6b899e9d-dccd-4a8f-a085-348e5d924bf3" providerId="ADAL" clId="{34007EDE-766B-40DB-8B56-EDA8AADBC942}" dt="2026-06-01T02:15:06.308" v="5246"/>
        <pc:sldMkLst>
          <pc:docMk/>
          <pc:sldMk cId="2040450384" sldId="379"/>
        </pc:sldMkLst>
      </pc:sldChg>
      <pc:sldChg chg="addSp delSp modSp del mod">
        <pc:chgData name="出井 走(IDEI Kakeru)" userId="6b899e9d-dccd-4a8f-a085-348e5d924bf3" providerId="ADAL" clId="{34007EDE-766B-40DB-8B56-EDA8AADBC942}" dt="2026-06-01T00:21:05.318" v="4765" actId="47"/>
        <pc:sldMkLst>
          <pc:docMk/>
          <pc:sldMk cId="1382180238" sldId="593"/>
        </pc:sldMkLst>
        <pc:spChg chg="del">
          <ac:chgData name="出井 走(IDEI Kakeru)" userId="6b899e9d-dccd-4a8f-a085-348e5d924bf3" providerId="ADAL" clId="{34007EDE-766B-40DB-8B56-EDA8AADBC942}" dt="2026-06-01T00:10:17.686" v="4690" actId="478"/>
          <ac:spMkLst>
            <pc:docMk/>
            <pc:sldMk cId="1382180238" sldId="593"/>
            <ac:spMk id="13" creationId="{04F5C5E8-8141-BC51-4B20-4C262EC40517}"/>
          </ac:spMkLst>
        </pc:spChg>
        <pc:spChg chg="mod">
          <ac:chgData name="出井 走(IDEI Kakeru)" userId="6b899e9d-dccd-4a8f-a085-348e5d924bf3" providerId="ADAL" clId="{34007EDE-766B-40DB-8B56-EDA8AADBC942}" dt="2026-06-01T00:14:24.415" v="4713" actId="20577"/>
          <ac:spMkLst>
            <pc:docMk/>
            <pc:sldMk cId="1382180238" sldId="593"/>
            <ac:spMk id="14" creationId="{07170AE1-19CF-E9EE-C3BA-9F86C7306882}"/>
          </ac:spMkLst>
        </pc:spChg>
        <pc:spChg chg="mod">
          <ac:chgData name="出井 走(IDEI Kakeru)" userId="6b899e9d-dccd-4a8f-a085-348e5d924bf3" providerId="ADAL" clId="{34007EDE-766B-40DB-8B56-EDA8AADBC942}" dt="2026-06-01T00:14:41.196" v="4714" actId="1076"/>
          <ac:spMkLst>
            <pc:docMk/>
            <pc:sldMk cId="1382180238" sldId="593"/>
            <ac:spMk id="15" creationId="{74C1F064-69BF-025D-9318-83BDD8708931}"/>
          </ac:spMkLst>
        </pc:spChg>
        <pc:spChg chg="mod">
          <ac:chgData name="出井 走(IDEI Kakeru)" userId="6b899e9d-dccd-4a8f-a085-348e5d924bf3" providerId="ADAL" clId="{34007EDE-766B-40DB-8B56-EDA8AADBC942}" dt="2026-06-01T00:14:41.196" v="4714" actId="1076"/>
          <ac:spMkLst>
            <pc:docMk/>
            <pc:sldMk cId="1382180238" sldId="593"/>
            <ac:spMk id="17" creationId="{BCF161EE-6D46-1E51-5FC9-F5B5700DBA25}"/>
          </ac:spMkLst>
        </pc:spChg>
        <pc:spChg chg="mod">
          <ac:chgData name="出井 走(IDEI Kakeru)" userId="6b899e9d-dccd-4a8f-a085-348e5d924bf3" providerId="ADAL" clId="{34007EDE-766B-40DB-8B56-EDA8AADBC942}" dt="2026-06-01T00:14:41.196" v="4714" actId="1076"/>
          <ac:spMkLst>
            <pc:docMk/>
            <pc:sldMk cId="1382180238" sldId="593"/>
            <ac:spMk id="19" creationId="{95DE6B57-690D-5F49-C911-2FDAC1CCAA69}"/>
          </ac:spMkLst>
        </pc:spChg>
        <pc:spChg chg="del">
          <ac:chgData name="出井 走(IDEI Kakeru)" userId="6b899e9d-dccd-4a8f-a085-348e5d924bf3" providerId="ADAL" clId="{34007EDE-766B-40DB-8B56-EDA8AADBC942}" dt="2026-06-01T00:12:32.912" v="4694" actId="478"/>
          <ac:spMkLst>
            <pc:docMk/>
            <pc:sldMk cId="1382180238" sldId="593"/>
            <ac:spMk id="23" creationId="{9E0A258F-A006-6D60-0449-903E30916DAF}"/>
          </ac:spMkLst>
        </pc:spChg>
        <pc:spChg chg="del">
          <ac:chgData name="出井 走(IDEI Kakeru)" userId="6b899e9d-dccd-4a8f-a085-348e5d924bf3" providerId="ADAL" clId="{34007EDE-766B-40DB-8B56-EDA8AADBC942}" dt="2026-06-01T00:12:32.912" v="4694" actId="478"/>
          <ac:spMkLst>
            <pc:docMk/>
            <pc:sldMk cId="1382180238" sldId="593"/>
            <ac:spMk id="24" creationId="{97583629-3C74-AF69-BD49-CB54D461D6F0}"/>
          </ac:spMkLst>
        </pc:spChg>
        <pc:spChg chg="del">
          <ac:chgData name="出井 走(IDEI Kakeru)" userId="6b899e9d-dccd-4a8f-a085-348e5d924bf3" providerId="ADAL" clId="{34007EDE-766B-40DB-8B56-EDA8AADBC942}" dt="2026-06-01T00:10:12.473" v="4689" actId="478"/>
          <ac:spMkLst>
            <pc:docMk/>
            <pc:sldMk cId="1382180238" sldId="593"/>
            <ac:spMk id="26" creationId="{FF2D93C9-BC4A-1BE6-9B3F-D4B995C7B2A7}"/>
          </ac:spMkLst>
        </pc:spChg>
        <pc:graphicFrameChg chg="del mod modGraphic">
          <ac:chgData name="出井 走(IDEI Kakeru)" userId="6b899e9d-dccd-4a8f-a085-348e5d924bf3" providerId="ADAL" clId="{34007EDE-766B-40DB-8B56-EDA8AADBC942}" dt="2026-05-31T22:19:25.305" v="3412" actId="478"/>
          <ac:graphicFrameMkLst>
            <pc:docMk/>
            <pc:sldMk cId="1382180238" sldId="593"/>
            <ac:graphicFrameMk id="16" creationId="{0C4D177F-E0B5-BEC1-9D39-74EC7924A6FD}"/>
          </ac:graphicFrameMkLst>
        </pc:graphicFrameChg>
        <pc:graphicFrameChg chg="del modGraphic">
          <ac:chgData name="出井 走(IDEI Kakeru)" userId="6b899e9d-dccd-4a8f-a085-348e5d924bf3" providerId="ADAL" clId="{34007EDE-766B-40DB-8B56-EDA8AADBC942}" dt="2026-05-31T22:19:26.233" v="3414" actId="478"/>
          <ac:graphicFrameMkLst>
            <pc:docMk/>
            <pc:sldMk cId="1382180238" sldId="593"/>
            <ac:graphicFrameMk id="18" creationId="{619092DC-F068-5D19-5EBE-5A340D3AFD88}"/>
          </ac:graphicFrameMkLst>
        </pc:graphicFrameChg>
        <pc:graphicFrameChg chg="del modGraphic">
          <ac:chgData name="出井 走(IDEI Kakeru)" userId="6b899e9d-dccd-4a8f-a085-348e5d924bf3" providerId="ADAL" clId="{34007EDE-766B-40DB-8B56-EDA8AADBC942}" dt="2026-05-31T22:19:25.776" v="3413" actId="478"/>
          <ac:graphicFrameMkLst>
            <pc:docMk/>
            <pc:sldMk cId="1382180238" sldId="593"/>
            <ac:graphicFrameMk id="20" creationId="{9C931321-5AE1-28F4-9573-8F8ECD5B9925}"/>
          </ac:graphicFrameMkLst>
        </pc:graphicFrameChg>
        <pc:picChg chg="add del mod">
          <ac:chgData name="出井 走(IDEI Kakeru)" userId="6b899e9d-dccd-4a8f-a085-348e5d924bf3" providerId="ADAL" clId="{34007EDE-766B-40DB-8B56-EDA8AADBC942}" dt="2026-05-31T22:22:07.279" v="3417" actId="478"/>
          <ac:picMkLst>
            <pc:docMk/>
            <pc:sldMk cId="1382180238" sldId="593"/>
            <ac:picMk id="3" creationId="{9303793B-4A9A-2E2F-8EF8-6DA9266AEB44}"/>
          </ac:picMkLst>
        </pc:picChg>
        <pc:picChg chg="add mod">
          <ac:chgData name="出井 走(IDEI Kakeru)" userId="6b899e9d-dccd-4a8f-a085-348e5d924bf3" providerId="ADAL" clId="{34007EDE-766B-40DB-8B56-EDA8AADBC942}" dt="2026-06-01T00:14:41.196" v="4714" actId="1076"/>
          <ac:picMkLst>
            <pc:docMk/>
            <pc:sldMk cId="1382180238" sldId="593"/>
            <ac:picMk id="5" creationId="{2E0DFC1C-865F-2DB4-8AC1-CED907616350}"/>
          </ac:picMkLst>
        </pc:picChg>
        <pc:picChg chg="add mod">
          <ac:chgData name="出井 走(IDEI Kakeru)" userId="6b899e9d-dccd-4a8f-a085-348e5d924bf3" providerId="ADAL" clId="{34007EDE-766B-40DB-8B56-EDA8AADBC942}" dt="2026-06-01T00:14:41.196" v="4714" actId="1076"/>
          <ac:picMkLst>
            <pc:docMk/>
            <pc:sldMk cId="1382180238" sldId="593"/>
            <ac:picMk id="7" creationId="{C16861DB-2653-AA42-6E89-9C678756E7D2}"/>
          </ac:picMkLst>
        </pc:picChg>
        <pc:picChg chg="add mod">
          <ac:chgData name="出井 走(IDEI Kakeru)" userId="6b899e9d-dccd-4a8f-a085-348e5d924bf3" providerId="ADAL" clId="{34007EDE-766B-40DB-8B56-EDA8AADBC942}" dt="2026-06-01T00:14:41.196" v="4714" actId="1076"/>
          <ac:picMkLst>
            <pc:docMk/>
            <pc:sldMk cId="1382180238" sldId="593"/>
            <ac:picMk id="9" creationId="{2EB03937-50E7-23A3-1E2D-CBB918354F91}"/>
          </ac:picMkLst>
        </pc:picChg>
        <pc:picChg chg="add del mod">
          <ac:chgData name="出井 走(IDEI Kakeru)" userId="6b899e9d-dccd-4a8f-a085-348e5d924bf3" providerId="ADAL" clId="{34007EDE-766B-40DB-8B56-EDA8AADBC942}" dt="2026-06-01T00:12:31.285" v="4693" actId="478"/>
          <ac:picMkLst>
            <pc:docMk/>
            <pc:sldMk cId="1382180238" sldId="593"/>
            <ac:picMk id="11" creationId="{BD08F1B1-963A-71D1-ABE9-D0495F850D42}"/>
          </ac:picMkLst>
        </pc:picChg>
        <pc:picChg chg="add del mod">
          <ac:chgData name="出井 走(IDEI Kakeru)" userId="6b899e9d-dccd-4a8f-a085-348e5d924bf3" providerId="ADAL" clId="{34007EDE-766B-40DB-8B56-EDA8AADBC942}" dt="2026-06-01T00:13:48.837" v="4700" actId="478"/>
          <ac:picMkLst>
            <pc:docMk/>
            <pc:sldMk cId="1382180238" sldId="593"/>
            <ac:picMk id="21" creationId="{C5D47037-C31D-AF04-5050-8F3CBEE9C383}"/>
          </ac:picMkLst>
        </pc:picChg>
        <pc:picChg chg="add del mod">
          <ac:chgData name="出井 走(IDEI Kakeru)" userId="6b899e9d-dccd-4a8f-a085-348e5d924bf3" providerId="ADAL" clId="{34007EDE-766B-40DB-8B56-EDA8AADBC942}" dt="2026-06-01T00:13:49.315" v="4701" actId="478"/>
          <ac:picMkLst>
            <pc:docMk/>
            <pc:sldMk cId="1382180238" sldId="593"/>
            <ac:picMk id="25" creationId="{E15F6238-BBF8-444C-291D-7A7E97C6FB57}"/>
          </ac:picMkLst>
        </pc:picChg>
        <pc:picChg chg="add mod">
          <ac:chgData name="出井 走(IDEI Kakeru)" userId="6b899e9d-dccd-4a8f-a085-348e5d924bf3" providerId="ADAL" clId="{34007EDE-766B-40DB-8B56-EDA8AADBC942}" dt="2026-06-01T00:14:16.893" v="4710" actId="1076"/>
          <ac:picMkLst>
            <pc:docMk/>
            <pc:sldMk cId="1382180238" sldId="593"/>
            <ac:picMk id="28" creationId="{147A33A9-C277-49BB-C505-C91D965E6ED1}"/>
          </ac:picMkLst>
        </pc:picChg>
        <pc:picChg chg="add mod">
          <ac:chgData name="出井 走(IDEI Kakeru)" userId="6b899e9d-dccd-4a8f-a085-348e5d924bf3" providerId="ADAL" clId="{34007EDE-766B-40DB-8B56-EDA8AADBC942}" dt="2026-06-01T00:14:15.742" v="4709" actId="1076"/>
          <ac:picMkLst>
            <pc:docMk/>
            <pc:sldMk cId="1382180238" sldId="593"/>
            <ac:picMk id="30" creationId="{6560D9DB-5360-8C4C-AF66-008290AD2DF2}"/>
          </ac:picMkLst>
        </pc:picChg>
      </pc:sldChg>
      <pc:sldChg chg="addSp delSp modSp add del mod">
        <pc:chgData name="出井 走(IDEI Kakeru)" userId="6b899e9d-dccd-4a8f-a085-348e5d924bf3" providerId="ADAL" clId="{34007EDE-766B-40DB-8B56-EDA8AADBC942}" dt="2026-05-31T08:28:38.666" v="3172" actId="47"/>
        <pc:sldMkLst>
          <pc:docMk/>
          <pc:sldMk cId="1393393059" sldId="594"/>
        </pc:sldMkLst>
      </pc:sldChg>
      <pc:sldChg chg="addSp modSp del">
        <pc:chgData name="出井 走(IDEI Kakeru)" userId="6b899e9d-dccd-4a8f-a085-348e5d924bf3" providerId="ADAL" clId="{34007EDE-766B-40DB-8B56-EDA8AADBC942}" dt="2026-05-31T08:28:39.861" v="3173" actId="47"/>
        <pc:sldMkLst>
          <pc:docMk/>
          <pc:sldMk cId="3309686118" sldId="595"/>
        </pc:sldMkLst>
      </pc:sldChg>
      <pc:sldChg chg="addSp delSp modSp mod ord setBg">
        <pc:chgData name="出井 走(IDEI Kakeru)" userId="6b899e9d-dccd-4a8f-a085-348e5d924bf3" providerId="ADAL" clId="{34007EDE-766B-40DB-8B56-EDA8AADBC942}" dt="2026-06-01T05:03:11.566" v="6198" actId="20577"/>
        <pc:sldMkLst>
          <pc:docMk/>
          <pc:sldMk cId="2556632896" sldId="596"/>
        </pc:sldMkLst>
        <pc:spChg chg="del mod">
          <ac:chgData name="出井 走(IDEI Kakeru)" userId="6b899e9d-dccd-4a8f-a085-348e5d924bf3" providerId="ADAL" clId="{34007EDE-766B-40DB-8B56-EDA8AADBC942}" dt="2026-06-01T04:05:24.678" v="6087" actId="478"/>
          <ac:spMkLst>
            <pc:docMk/>
            <pc:sldMk cId="2556632896" sldId="596"/>
            <ac:spMk id="4" creationId="{36B05505-1772-16CC-1E5F-890E3AA4B049}"/>
          </ac:spMkLst>
        </pc:spChg>
        <pc:spChg chg="mod">
          <ac:chgData name="出井 走(IDEI Kakeru)" userId="6b899e9d-dccd-4a8f-a085-348e5d924bf3" providerId="ADAL" clId="{34007EDE-766B-40DB-8B56-EDA8AADBC942}" dt="2026-05-31T23:14:00.938" v="4647" actId="20577"/>
          <ac:spMkLst>
            <pc:docMk/>
            <pc:sldMk cId="2556632896" sldId="596"/>
            <ac:spMk id="5" creationId="{6FF8EFC8-BD63-11E0-CCE2-C5A024866BED}"/>
          </ac:spMkLst>
        </pc:spChg>
        <pc:spChg chg="add del mod">
          <ac:chgData name="出井 走(IDEI Kakeru)" userId="6b899e9d-dccd-4a8f-a085-348e5d924bf3" providerId="ADAL" clId="{34007EDE-766B-40DB-8B56-EDA8AADBC942}" dt="2026-06-01T04:04:09.296" v="6084" actId="478"/>
          <ac:spMkLst>
            <pc:docMk/>
            <pc:sldMk cId="2556632896" sldId="596"/>
            <ac:spMk id="8" creationId="{74E9BD6D-3752-C483-9B81-D4AB1754DCFB}"/>
          </ac:spMkLst>
        </pc:spChg>
        <pc:spChg chg="del">
          <ac:chgData name="出井 走(IDEI Kakeru)" userId="6b899e9d-dccd-4a8f-a085-348e5d924bf3" providerId="ADAL" clId="{34007EDE-766B-40DB-8B56-EDA8AADBC942}" dt="2026-05-31T22:51:20.279" v="3791" actId="478"/>
          <ac:spMkLst>
            <pc:docMk/>
            <pc:sldMk cId="2556632896" sldId="596"/>
            <ac:spMk id="8" creationId="{999537EE-768F-657D-AC24-6A0B70C00034}"/>
          </ac:spMkLst>
        </pc:spChg>
        <pc:spChg chg="mod">
          <ac:chgData name="出井 走(IDEI Kakeru)" userId="6b899e9d-dccd-4a8f-a085-348e5d924bf3" providerId="ADAL" clId="{34007EDE-766B-40DB-8B56-EDA8AADBC942}" dt="2026-06-01T05:03:11.566" v="6198" actId="20577"/>
          <ac:spMkLst>
            <pc:docMk/>
            <pc:sldMk cId="2556632896" sldId="596"/>
            <ac:spMk id="9" creationId="{5CFC91FA-B77E-FD05-FC67-A554D21F2868}"/>
          </ac:spMkLst>
        </pc:spChg>
        <pc:spChg chg="del">
          <ac:chgData name="出井 走(IDEI Kakeru)" userId="6b899e9d-dccd-4a8f-a085-348e5d924bf3" providerId="ADAL" clId="{34007EDE-766B-40DB-8B56-EDA8AADBC942}" dt="2026-05-31T22:51:20.279" v="3791" actId="478"/>
          <ac:spMkLst>
            <pc:docMk/>
            <pc:sldMk cId="2556632896" sldId="596"/>
            <ac:spMk id="11" creationId="{D9965A4F-C0C1-FD0C-DEBA-07A9236CA318}"/>
          </ac:spMkLst>
        </pc:spChg>
        <pc:spChg chg="del mod">
          <ac:chgData name="出井 走(IDEI Kakeru)" userId="6b899e9d-dccd-4a8f-a085-348e5d924bf3" providerId="ADAL" clId="{34007EDE-766B-40DB-8B56-EDA8AADBC942}" dt="2026-06-01T03:40:01.241" v="5897" actId="478"/>
          <ac:spMkLst>
            <pc:docMk/>
            <pc:sldMk cId="2556632896" sldId="596"/>
            <ac:spMk id="16" creationId="{1136044C-F7FC-9912-B286-6C984016CD91}"/>
          </ac:spMkLst>
        </pc:spChg>
        <pc:spChg chg="del">
          <ac:chgData name="出井 走(IDEI Kakeru)" userId="6b899e9d-dccd-4a8f-a085-348e5d924bf3" providerId="ADAL" clId="{34007EDE-766B-40DB-8B56-EDA8AADBC942}" dt="2026-05-31T22:51:20.279" v="3791" actId="478"/>
          <ac:spMkLst>
            <pc:docMk/>
            <pc:sldMk cId="2556632896" sldId="596"/>
            <ac:spMk id="46" creationId="{168CA598-E93B-C34E-67A5-B45CC0C12E1B}"/>
          </ac:spMkLst>
        </pc:spChg>
        <pc:picChg chg="mod">
          <ac:chgData name="出井 走(IDEI Kakeru)" userId="6b899e9d-dccd-4a8f-a085-348e5d924bf3" providerId="ADAL" clId="{34007EDE-766B-40DB-8B56-EDA8AADBC942}" dt="2026-06-01T04:05:57.737" v="6097" actId="1076"/>
          <ac:picMkLst>
            <pc:docMk/>
            <pc:sldMk cId="2556632896" sldId="596"/>
            <ac:picMk id="6" creationId="{165D1E18-C996-A1BA-2E7D-9AF9DEC89DB7}"/>
          </ac:picMkLst>
        </pc:picChg>
        <pc:picChg chg="add del">
          <ac:chgData name="出井 走(IDEI Kakeru)" userId="6b899e9d-dccd-4a8f-a085-348e5d924bf3" providerId="ADAL" clId="{34007EDE-766B-40DB-8B56-EDA8AADBC942}" dt="2026-05-31T22:30:47.619" v="3527" actId="22"/>
          <ac:picMkLst>
            <pc:docMk/>
            <pc:sldMk cId="2556632896" sldId="596"/>
            <ac:picMk id="7" creationId="{1AF25364-C12D-7D40-21D8-EABA1B3A70D5}"/>
          </ac:picMkLst>
        </pc:picChg>
        <pc:picChg chg="add mod">
          <ac:chgData name="出井 走(IDEI Kakeru)" userId="6b899e9d-dccd-4a8f-a085-348e5d924bf3" providerId="ADAL" clId="{34007EDE-766B-40DB-8B56-EDA8AADBC942}" dt="2026-06-01T03:40:11.098" v="5902" actId="1076"/>
          <ac:picMkLst>
            <pc:docMk/>
            <pc:sldMk cId="2556632896" sldId="596"/>
            <ac:picMk id="7" creationId="{9D390398-9D2D-8777-10AA-09C58D237DAE}"/>
          </ac:picMkLst>
        </pc:picChg>
        <pc:picChg chg="add del mod modCrop">
          <ac:chgData name="出井 走(IDEI Kakeru)" userId="6b899e9d-dccd-4a8f-a085-348e5d924bf3" providerId="ADAL" clId="{34007EDE-766B-40DB-8B56-EDA8AADBC942}" dt="2026-06-01T00:42:11.246" v="4837" actId="478"/>
          <ac:picMkLst>
            <pc:docMk/>
            <pc:sldMk cId="2556632896" sldId="596"/>
            <ac:picMk id="7" creationId="{B87078FD-75DD-7281-3738-FA754390B73C}"/>
          </ac:picMkLst>
        </pc:picChg>
        <pc:picChg chg="add mod ord modCrop">
          <ac:chgData name="出井 走(IDEI Kakeru)" userId="6b899e9d-dccd-4a8f-a085-348e5d924bf3" providerId="ADAL" clId="{34007EDE-766B-40DB-8B56-EDA8AADBC942}" dt="2026-06-01T04:05:54.301" v="6095" actId="167"/>
          <ac:picMkLst>
            <pc:docMk/>
            <pc:sldMk cId="2556632896" sldId="596"/>
            <ac:picMk id="11" creationId="{23C34120-DE1B-0BCE-1CEF-DB8852CDAEF3}"/>
          </ac:picMkLst>
        </pc:picChg>
        <pc:picChg chg="mod">
          <ac:chgData name="出井 走(IDEI Kakeru)" userId="6b899e9d-dccd-4a8f-a085-348e5d924bf3" providerId="ADAL" clId="{34007EDE-766B-40DB-8B56-EDA8AADBC942}" dt="2026-06-01T04:05:56.144" v="6096" actId="1076"/>
          <ac:picMkLst>
            <pc:docMk/>
            <pc:sldMk cId="2556632896" sldId="596"/>
            <ac:picMk id="12" creationId="{BF7D5F81-11BC-8636-71FE-6CAFB4E71306}"/>
          </ac:picMkLst>
        </pc:picChg>
        <pc:cxnChg chg="del mod">
          <ac:chgData name="出井 走(IDEI Kakeru)" userId="6b899e9d-dccd-4a8f-a085-348e5d924bf3" providerId="ADAL" clId="{34007EDE-766B-40DB-8B56-EDA8AADBC942}" dt="2026-05-31T22:51:20.279" v="3791" actId="478"/>
          <ac:cxnSpMkLst>
            <pc:docMk/>
            <pc:sldMk cId="2556632896" sldId="596"/>
            <ac:cxnSpMk id="10" creationId="{846B5ED2-5CFF-17C6-95C7-E33C039B8277}"/>
          </ac:cxnSpMkLst>
        </pc:cxnChg>
        <pc:cxnChg chg="del mod">
          <ac:chgData name="出井 走(IDEI Kakeru)" userId="6b899e9d-dccd-4a8f-a085-348e5d924bf3" providerId="ADAL" clId="{34007EDE-766B-40DB-8B56-EDA8AADBC942}" dt="2026-05-31T22:51:20.279" v="3791" actId="478"/>
          <ac:cxnSpMkLst>
            <pc:docMk/>
            <pc:sldMk cId="2556632896" sldId="596"/>
            <ac:cxnSpMk id="13" creationId="{4E0C341D-A2A5-834F-9FDA-CB7B32F577C8}"/>
          </ac:cxnSpMkLst>
        </pc:cxnChg>
        <pc:cxnChg chg="del mod">
          <ac:chgData name="出井 走(IDEI Kakeru)" userId="6b899e9d-dccd-4a8f-a085-348e5d924bf3" providerId="ADAL" clId="{34007EDE-766B-40DB-8B56-EDA8AADBC942}" dt="2026-05-31T22:51:20.279" v="3791" actId="478"/>
          <ac:cxnSpMkLst>
            <pc:docMk/>
            <pc:sldMk cId="2556632896" sldId="596"/>
            <ac:cxnSpMk id="47" creationId="{FBB35875-EDD2-754D-16D5-150C222AC90C}"/>
          </ac:cxnSpMkLst>
        </pc:cxnChg>
      </pc:sldChg>
      <pc:sldChg chg="addSp delSp modSp mod ord">
        <pc:chgData name="出井 走(IDEI Kakeru)" userId="6b899e9d-dccd-4a8f-a085-348e5d924bf3" providerId="ADAL" clId="{34007EDE-766B-40DB-8B56-EDA8AADBC942}" dt="2026-06-01T02:56:49.478" v="5830" actId="478"/>
        <pc:sldMkLst>
          <pc:docMk/>
          <pc:sldMk cId="1671209267" sldId="597"/>
        </pc:sldMkLst>
        <pc:spChg chg="mod">
          <ac:chgData name="出井 走(IDEI Kakeru)" userId="6b899e9d-dccd-4a8f-a085-348e5d924bf3" providerId="ADAL" clId="{34007EDE-766B-40DB-8B56-EDA8AADBC942}" dt="2026-06-01T02:56:39.937" v="5822" actId="20577"/>
          <ac:spMkLst>
            <pc:docMk/>
            <pc:sldMk cId="1671209267" sldId="597"/>
            <ac:spMk id="3" creationId="{CB84242B-4593-C1DE-8E70-E6DEE62529F1}"/>
          </ac:spMkLst>
        </pc:spChg>
        <pc:spChg chg="del">
          <ac:chgData name="出井 走(IDEI Kakeru)" userId="6b899e9d-dccd-4a8f-a085-348e5d924bf3" providerId="ADAL" clId="{34007EDE-766B-40DB-8B56-EDA8AADBC942}" dt="2026-05-31T22:51:17.483" v="3790" actId="478"/>
          <ac:spMkLst>
            <pc:docMk/>
            <pc:sldMk cId="1671209267" sldId="597"/>
            <ac:spMk id="4" creationId="{23754200-F653-D3CE-BD3B-A8AD2B438B81}"/>
          </ac:spMkLst>
        </pc:spChg>
        <pc:spChg chg="add del mod">
          <ac:chgData name="出井 走(IDEI Kakeru)" userId="6b899e9d-dccd-4a8f-a085-348e5d924bf3" providerId="ADAL" clId="{34007EDE-766B-40DB-8B56-EDA8AADBC942}" dt="2026-06-01T02:56:49.478" v="5830" actId="478"/>
          <ac:spMkLst>
            <pc:docMk/>
            <pc:sldMk cId="1671209267" sldId="597"/>
            <ac:spMk id="4" creationId="{7673B874-2F05-2B56-20FF-F93B3F0A3063}"/>
          </ac:spMkLst>
        </pc:spChg>
        <pc:spChg chg="add del mod">
          <ac:chgData name="出井 走(IDEI Kakeru)" userId="6b899e9d-dccd-4a8f-a085-348e5d924bf3" providerId="ADAL" clId="{34007EDE-766B-40DB-8B56-EDA8AADBC942}" dt="2026-06-01T02:55:57.876" v="5784" actId="478"/>
          <ac:spMkLst>
            <pc:docMk/>
            <pc:sldMk cId="1671209267" sldId="597"/>
            <ac:spMk id="6" creationId="{A924A09E-3756-03BF-2B3B-1C621C123899}"/>
          </ac:spMkLst>
        </pc:spChg>
        <pc:spChg chg="del">
          <ac:chgData name="出井 走(IDEI Kakeru)" userId="6b899e9d-dccd-4a8f-a085-348e5d924bf3" providerId="ADAL" clId="{34007EDE-766B-40DB-8B56-EDA8AADBC942}" dt="2026-05-31T22:51:17.483" v="3790" actId="478"/>
          <ac:spMkLst>
            <pc:docMk/>
            <pc:sldMk cId="1671209267" sldId="597"/>
            <ac:spMk id="7" creationId="{45EB85E7-FBB6-72D6-F9FE-35196A5845FE}"/>
          </ac:spMkLst>
        </pc:spChg>
        <pc:spChg chg="del mod">
          <ac:chgData name="出井 走(IDEI Kakeru)" userId="6b899e9d-dccd-4a8f-a085-348e5d924bf3" providerId="ADAL" clId="{34007EDE-766B-40DB-8B56-EDA8AADBC942}" dt="2026-06-01T02:55:58.275" v="5785" actId="478"/>
          <ac:spMkLst>
            <pc:docMk/>
            <pc:sldMk cId="1671209267" sldId="597"/>
            <ac:spMk id="8" creationId="{88B1D371-37F4-B521-1158-02C9F567D6F0}"/>
          </ac:spMkLst>
        </pc:spChg>
        <pc:spChg chg="mod">
          <ac:chgData name="出井 走(IDEI Kakeru)" userId="6b899e9d-dccd-4a8f-a085-348e5d924bf3" providerId="ADAL" clId="{34007EDE-766B-40DB-8B56-EDA8AADBC942}" dt="2026-06-01T02:56:47.392" v="5829" actId="20577"/>
          <ac:spMkLst>
            <pc:docMk/>
            <pc:sldMk cId="1671209267" sldId="597"/>
            <ac:spMk id="9" creationId="{5407626A-CF8B-943C-A5CC-58A0B8DA0898}"/>
          </ac:spMkLst>
        </pc:spChg>
        <pc:spChg chg="del">
          <ac:chgData name="出井 走(IDEI Kakeru)" userId="6b899e9d-dccd-4a8f-a085-348e5d924bf3" providerId="ADAL" clId="{34007EDE-766B-40DB-8B56-EDA8AADBC942}" dt="2026-05-31T22:51:17.483" v="3790" actId="478"/>
          <ac:spMkLst>
            <pc:docMk/>
            <pc:sldMk cId="1671209267" sldId="597"/>
            <ac:spMk id="13" creationId="{56D45A45-3417-13CF-ED95-AADE1D13FB5A}"/>
          </ac:spMkLst>
        </pc:spChg>
        <pc:picChg chg="add mod">
          <ac:chgData name="出井 走(IDEI Kakeru)" userId="6b899e9d-dccd-4a8f-a085-348e5d924bf3" providerId="ADAL" clId="{34007EDE-766B-40DB-8B56-EDA8AADBC942}" dt="2026-06-01T02:56:32.660" v="5816" actId="1076"/>
          <ac:picMkLst>
            <pc:docMk/>
            <pc:sldMk cId="1671209267" sldId="597"/>
            <ac:picMk id="7" creationId="{5BD55AB5-87B3-E0BD-6420-8CD8F988A8B3}"/>
          </ac:picMkLst>
        </pc:picChg>
        <pc:picChg chg="add del mod modCrop">
          <ac:chgData name="出井 走(IDEI Kakeru)" userId="6b899e9d-dccd-4a8f-a085-348e5d924bf3" providerId="ADAL" clId="{34007EDE-766B-40DB-8B56-EDA8AADBC942}" dt="2026-06-01T00:44:07.716" v="4862" actId="478"/>
          <ac:picMkLst>
            <pc:docMk/>
            <pc:sldMk cId="1671209267" sldId="597"/>
            <ac:picMk id="7" creationId="{DF2E590E-508C-BD03-04D8-CFAF0BBBDCFA}"/>
          </ac:picMkLst>
        </pc:picChg>
        <pc:picChg chg="add del mod modCrop">
          <ac:chgData name="出井 走(IDEI Kakeru)" userId="6b899e9d-dccd-4a8f-a085-348e5d924bf3" providerId="ADAL" clId="{34007EDE-766B-40DB-8B56-EDA8AADBC942}" dt="2026-06-01T00:44:29.232" v="4868" actId="478"/>
          <ac:picMkLst>
            <pc:docMk/>
            <pc:sldMk cId="1671209267" sldId="597"/>
            <ac:picMk id="11" creationId="{221F2836-C73F-16FA-4A50-0EA0E391F096}"/>
          </ac:picMkLst>
        </pc:picChg>
        <pc:picChg chg="add mod">
          <ac:chgData name="出井 走(IDEI Kakeru)" userId="6b899e9d-dccd-4a8f-a085-348e5d924bf3" providerId="ADAL" clId="{34007EDE-766B-40DB-8B56-EDA8AADBC942}" dt="2026-06-01T02:56:34.689" v="5817" actId="1076"/>
          <ac:picMkLst>
            <pc:docMk/>
            <pc:sldMk cId="1671209267" sldId="597"/>
            <ac:picMk id="11" creationId="{E0929B4E-2F7E-D44F-D394-917250F4EF2B}"/>
          </ac:picMkLst>
        </pc:picChg>
        <pc:cxnChg chg="del mod">
          <ac:chgData name="出井 走(IDEI Kakeru)" userId="6b899e9d-dccd-4a8f-a085-348e5d924bf3" providerId="ADAL" clId="{34007EDE-766B-40DB-8B56-EDA8AADBC942}" dt="2026-05-31T22:51:17.483" v="3790" actId="478"/>
          <ac:cxnSpMkLst>
            <pc:docMk/>
            <pc:sldMk cId="1671209267" sldId="597"/>
            <ac:cxnSpMk id="5" creationId="{01A001B4-582F-EE66-E5DC-E532BB1CA1B1}"/>
          </ac:cxnSpMkLst>
        </pc:cxnChg>
        <pc:cxnChg chg="del mod">
          <ac:chgData name="出井 走(IDEI Kakeru)" userId="6b899e9d-dccd-4a8f-a085-348e5d924bf3" providerId="ADAL" clId="{34007EDE-766B-40DB-8B56-EDA8AADBC942}" dt="2026-05-31T22:51:17.483" v="3790" actId="478"/>
          <ac:cxnSpMkLst>
            <pc:docMk/>
            <pc:sldMk cId="1671209267" sldId="597"/>
            <ac:cxnSpMk id="11" creationId="{49F799F3-3424-DBA6-950C-0FDDF4F98702}"/>
          </ac:cxnSpMkLst>
        </pc:cxnChg>
        <pc:cxnChg chg="del mod">
          <ac:chgData name="出井 走(IDEI Kakeru)" userId="6b899e9d-dccd-4a8f-a085-348e5d924bf3" providerId="ADAL" clId="{34007EDE-766B-40DB-8B56-EDA8AADBC942}" dt="2026-05-31T22:51:17.483" v="3790" actId="478"/>
          <ac:cxnSpMkLst>
            <pc:docMk/>
            <pc:sldMk cId="1671209267" sldId="597"/>
            <ac:cxnSpMk id="14" creationId="{AA8081C0-605D-952D-EC70-291E8C087856}"/>
          </ac:cxnSpMkLst>
        </pc:cxnChg>
      </pc:sldChg>
      <pc:sldChg chg="addSp delSp modSp mod">
        <pc:chgData name="出井 走(IDEI Kakeru)" userId="6b899e9d-dccd-4a8f-a085-348e5d924bf3" providerId="ADAL" clId="{34007EDE-766B-40DB-8B56-EDA8AADBC942}" dt="2026-06-01T04:10:00.918" v="6195" actId="5793"/>
        <pc:sldMkLst>
          <pc:docMk/>
          <pc:sldMk cId="2756939612" sldId="600"/>
        </pc:sldMkLst>
        <pc:spChg chg="add del mod">
          <ac:chgData name="出井 走(IDEI Kakeru)" userId="6b899e9d-dccd-4a8f-a085-348e5d924bf3" providerId="ADAL" clId="{34007EDE-766B-40DB-8B56-EDA8AADBC942}" dt="2026-06-01T04:04:06.029" v="6083" actId="478"/>
          <ac:spMkLst>
            <pc:docMk/>
            <pc:sldMk cId="2756939612" sldId="600"/>
            <ac:spMk id="2" creationId="{E3E237BD-942D-6492-1D27-2306329E1800}"/>
          </ac:spMkLst>
        </pc:spChg>
        <pc:spChg chg="mod">
          <ac:chgData name="出井 走(IDEI Kakeru)" userId="6b899e9d-dccd-4a8f-a085-348e5d924bf3" providerId="ADAL" clId="{34007EDE-766B-40DB-8B56-EDA8AADBC942}" dt="2026-05-31T22:50:54.216" v="3786" actId="20577"/>
          <ac:spMkLst>
            <pc:docMk/>
            <pc:sldMk cId="2756939612" sldId="600"/>
            <ac:spMk id="21" creationId="{CEE0C8E5-A514-BF13-7BCE-0C4E10D2A5C4}"/>
          </ac:spMkLst>
        </pc:spChg>
        <pc:spChg chg="mod">
          <ac:chgData name="出井 走(IDEI Kakeru)" userId="6b899e9d-dccd-4a8f-a085-348e5d924bf3" providerId="ADAL" clId="{34007EDE-766B-40DB-8B56-EDA8AADBC942}" dt="2026-06-01T04:10:00.918" v="6195" actId="5793"/>
          <ac:spMkLst>
            <pc:docMk/>
            <pc:sldMk cId="2756939612" sldId="600"/>
            <ac:spMk id="22" creationId="{418D5490-6D18-FA01-CF50-44C4AA03B530}"/>
          </ac:spMkLst>
        </pc:spChg>
      </pc:sldChg>
      <pc:sldChg chg="addSp delSp modSp mod setBg">
        <pc:chgData name="出井 走(IDEI Kakeru)" userId="6b899e9d-dccd-4a8f-a085-348e5d924bf3" providerId="ADAL" clId="{34007EDE-766B-40DB-8B56-EDA8AADBC942}" dt="2026-06-01T02:27:55.440" v="5297" actId="1076"/>
        <pc:sldMkLst>
          <pc:docMk/>
          <pc:sldMk cId="1851653459" sldId="601"/>
        </pc:sldMkLst>
        <pc:spChg chg="add del mod">
          <ac:chgData name="出井 走(IDEI Kakeru)" userId="6b899e9d-dccd-4a8f-a085-348e5d924bf3" providerId="ADAL" clId="{34007EDE-766B-40DB-8B56-EDA8AADBC942}" dt="2026-06-01T02:27:09.517" v="5277" actId="478"/>
          <ac:spMkLst>
            <pc:docMk/>
            <pc:sldMk cId="1851653459" sldId="601"/>
            <ac:spMk id="3" creationId="{B364344F-AC02-6A3B-AB7C-AD58419875F9}"/>
          </ac:spMkLst>
        </pc:spChg>
        <pc:spChg chg="del mod">
          <ac:chgData name="出井 走(IDEI Kakeru)" userId="6b899e9d-dccd-4a8f-a085-348e5d924bf3" providerId="ADAL" clId="{34007EDE-766B-40DB-8B56-EDA8AADBC942}" dt="2026-06-01T02:26:32.391" v="5269" actId="478"/>
          <ac:spMkLst>
            <pc:docMk/>
            <pc:sldMk cId="1851653459" sldId="601"/>
            <ac:spMk id="4" creationId="{8F22B419-A56F-6D58-A9F5-7C99A91385A5}"/>
          </ac:spMkLst>
        </pc:spChg>
        <pc:spChg chg="mod">
          <ac:chgData name="出井 走(IDEI Kakeru)" userId="6b899e9d-dccd-4a8f-a085-348e5d924bf3" providerId="ADAL" clId="{34007EDE-766B-40DB-8B56-EDA8AADBC942}" dt="2026-06-01T02:27:49.853" v="5294" actId="1076"/>
          <ac:spMkLst>
            <pc:docMk/>
            <pc:sldMk cId="1851653459" sldId="601"/>
            <ac:spMk id="5" creationId="{237373D0-A761-75C1-A37A-D3056679B285}"/>
          </ac:spMkLst>
        </pc:spChg>
        <pc:spChg chg="del">
          <ac:chgData name="出井 走(IDEI Kakeru)" userId="6b899e9d-dccd-4a8f-a085-348e5d924bf3" providerId="ADAL" clId="{34007EDE-766B-40DB-8B56-EDA8AADBC942}" dt="2026-05-31T22:51:06.423" v="3787" actId="478"/>
          <ac:spMkLst>
            <pc:docMk/>
            <pc:sldMk cId="1851653459" sldId="601"/>
            <ac:spMk id="8" creationId="{C5648131-2BC4-35F0-D3CD-ADC8F43A960A}"/>
          </ac:spMkLst>
        </pc:spChg>
        <pc:spChg chg="mod">
          <ac:chgData name="出井 走(IDEI Kakeru)" userId="6b899e9d-dccd-4a8f-a085-348e5d924bf3" providerId="ADAL" clId="{34007EDE-766B-40DB-8B56-EDA8AADBC942}" dt="2026-06-01T02:27:52.123" v="5295" actId="1076"/>
          <ac:spMkLst>
            <pc:docMk/>
            <pc:sldMk cId="1851653459" sldId="601"/>
            <ac:spMk id="9" creationId="{F6E01581-B7F5-8EEC-0906-62616A72EF82}"/>
          </ac:spMkLst>
        </pc:spChg>
        <pc:spChg chg="del mod">
          <ac:chgData name="出井 走(IDEI Kakeru)" userId="6b899e9d-dccd-4a8f-a085-348e5d924bf3" providerId="ADAL" clId="{34007EDE-766B-40DB-8B56-EDA8AADBC942}" dt="2026-06-01T02:27:20.179" v="5278" actId="478"/>
          <ac:spMkLst>
            <pc:docMk/>
            <pc:sldMk cId="1851653459" sldId="601"/>
            <ac:spMk id="11" creationId="{63AF1CBA-02A5-72F7-F2E5-380156C392C6}"/>
          </ac:spMkLst>
        </pc:spChg>
        <pc:spChg chg="del">
          <ac:chgData name="出井 走(IDEI Kakeru)" userId="6b899e9d-dccd-4a8f-a085-348e5d924bf3" providerId="ADAL" clId="{34007EDE-766B-40DB-8B56-EDA8AADBC942}" dt="2026-05-31T22:51:06.423" v="3787" actId="478"/>
          <ac:spMkLst>
            <pc:docMk/>
            <pc:sldMk cId="1851653459" sldId="601"/>
            <ac:spMk id="15" creationId="{B86E572B-B88C-7D1F-ED46-0B0215006D41}"/>
          </ac:spMkLst>
        </pc:spChg>
        <pc:spChg chg="del mod">
          <ac:chgData name="出井 走(IDEI Kakeru)" userId="6b899e9d-dccd-4a8f-a085-348e5d924bf3" providerId="ADAL" clId="{34007EDE-766B-40DB-8B56-EDA8AADBC942}" dt="2026-06-01T02:26:31.935" v="5268" actId="478"/>
          <ac:spMkLst>
            <pc:docMk/>
            <pc:sldMk cId="1851653459" sldId="601"/>
            <ac:spMk id="16" creationId="{EBF2F5C2-3163-D866-7A48-2B299B1D2FAE}"/>
          </ac:spMkLst>
        </pc:spChg>
        <pc:spChg chg="del">
          <ac:chgData name="出井 走(IDEI Kakeru)" userId="6b899e9d-dccd-4a8f-a085-348e5d924bf3" providerId="ADAL" clId="{34007EDE-766B-40DB-8B56-EDA8AADBC942}" dt="2026-05-31T22:51:06.423" v="3787" actId="478"/>
          <ac:spMkLst>
            <pc:docMk/>
            <pc:sldMk cId="1851653459" sldId="601"/>
            <ac:spMk id="46" creationId="{96738059-774D-3134-0013-721A21064AE6}"/>
          </ac:spMkLst>
        </pc:spChg>
        <pc:picChg chg="mod">
          <ac:chgData name="出井 走(IDEI Kakeru)" userId="6b899e9d-dccd-4a8f-a085-348e5d924bf3" providerId="ADAL" clId="{34007EDE-766B-40DB-8B56-EDA8AADBC942}" dt="2026-06-01T02:27:53.940" v="5296" actId="1076"/>
          <ac:picMkLst>
            <pc:docMk/>
            <pc:sldMk cId="1851653459" sldId="601"/>
            <ac:picMk id="6" creationId="{9371DAB1-70C5-8CF7-CEEF-4F4E33DA8FD3}"/>
          </ac:picMkLst>
        </pc:picChg>
        <pc:picChg chg="del">
          <ac:chgData name="出井 走(IDEI Kakeru)" userId="6b899e9d-dccd-4a8f-a085-348e5d924bf3" providerId="ADAL" clId="{34007EDE-766B-40DB-8B56-EDA8AADBC942}" dt="2026-06-01T02:27:37.453" v="5287" actId="478"/>
          <ac:picMkLst>
            <pc:docMk/>
            <pc:sldMk cId="1851653459" sldId="601"/>
            <ac:picMk id="7" creationId="{FCD94F6E-2EEC-5808-E47D-EE6A3EDD4957}"/>
          </ac:picMkLst>
        </pc:picChg>
        <pc:picChg chg="add del mod">
          <ac:chgData name="出井 走(IDEI Kakeru)" userId="6b899e9d-dccd-4a8f-a085-348e5d924bf3" providerId="ADAL" clId="{34007EDE-766B-40DB-8B56-EDA8AADBC942}" dt="2026-06-01T02:26:46.029" v="5271" actId="478"/>
          <ac:picMkLst>
            <pc:docMk/>
            <pc:sldMk cId="1851653459" sldId="601"/>
            <ac:picMk id="10" creationId="{0AB7F0A5-7F9F-9DD7-4125-95D06E3259BE}"/>
          </ac:picMkLst>
        </pc:picChg>
        <pc:picChg chg="add mod">
          <ac:chgData name="出井 走(IDEI Kakeru)" userId="6b899e9d-dccd-4a8f-a085-348e5d924bf3" providerId="ADAL" clId="{34007EDE-766B-40DB-8B56-EDA8AADBC942}" dt="2026-06-01T02:27:47.193" v="5293" actId="208"/>
          <ac:picMkLst>
            <pc:docMk/>
            <pc:sldMk cId="1851653459" sldId="601"/>
            <ac:picMk id="13" creationId="{2396F03B-3616-E08D-F00F-716933F38172}"/>
          </ac:picMkLst>
        </pc:picChg>
        <pc:picChg chg="mod">
          <ac:chgData name="出井 走(IDEI Kakeru)" userId="6b899e9d-dccd-4a8f-a085-348e5d924bf3" providerId="ADAL" clId="{34007EDE-766B-40DB-8B56-EDA8AADBC942}" dt="2026-06-01T02:27:55.440" v="5297" actId="1076"/>
          <ac:picMkLst>
            <pc:docMk/>
            <pc:sldMk cId="1851653459" sldId="601"/>
            <ac:picMk id="14" creationId="{4572668F-5FD7-1518-E3D9-006A6439703B}"/>
          </ac:picMkLst>
        </pc:picChg>
        <pc:cxnChg chg="del mod">
          <ac:chgData name="出井 走(IDEI Kakeru)" userId="6b899e9d-dccd-4a8f-a085-348e5d924bf3" providerId="ADAL" clId="{34007EDE-766B-40DB-8B56-EDA8AADBC942}" dt="2026-05-31T22:51:06.423" v="3787" actId="478"/>
          <ac:cxnSpMkLst>
            <pc:docMk/>
            <pc:sldMk cId="1851653459" sldId="601"/>
            <ac:cxnSpMk id="10" creationId="{11FF7190-CD1B-4840-ECC5-3D9ED9534FE0}"/>
          </ac:cxnSpMkLst>
        </pc:cxnChg>
        <pc:cxnChg chg="del mod">
          <ac:chgData name="出井 走(IDEI Kakeru)" userId="6b899e9d-dccd-4a8f-a085-348e5d924bf3" providerId="ADAL" clId="{34007EDE-766B-40DB-8B56-EDA8AADBC942}" dt="2026-05-31T22:51:06.423" v="3787" actId="478"/>
          <ac:cxnSpMkLst>
            <pc:docMk/>
            <pc:sldMk cId="1851653459" sldId="601"/>
            <ac:cxnSpMk id="17" creationId="{314D0BFF-BC43-830A-B738-9FA6389C3259}"/>
          </ac:cxnSpMkLst>
        </pc:cxnChg>
        <pc:cxnChg chg="del mod">
          <ac:chgData name="出井 走(IDEI Kakeru)" userId="6b899e9d-dccd-4a8f-a085-348e5d924bf3" providerId="ADAL" clId="{34007EDE-766B-40DB-8B56-EDA8AADBC942}" dt="2026-05-31T22:51:06.423" v="3787" actId="478"/>
          <ac:cxnSpMkLst>
            <pc:docMk/>
            <pc:sldMk cId="1851653459" sldId="601"/>
            <ac:cxnSpMk id="47" creationId="{6347E396-3745-AD60-65E9-AEC0137F4A71}"/>
          </ac:cxnSpMkLst>
        </pc:cxnChg>
      </pc:sldChg>
      <pc:sldChg chg="addSp delSp modSp mod">
        <pc:chgData name="出井 走(IDEI Kakeru)" userId="6b899e9d-dccd-4a8f-a085-348e5d924bf3" providerId="ADAL" clId="{34007EDE-766B-40DB-8B56-EDA8AADBC942}" dt="2026-06-01T03:44:45.486" v="5923" actId="478"/>
        <pc:sldMkLst>
          <pc:docMk/>
          <pc:sldMk cId="1992494433" sldId="602"/>
        </pc:sldMkLst>
        <pc:spChg chg="mod">
          <ac:chgData name="出井 走(IDEI Kakeru)" userId="6b899e9d-dccd-4a8f-a085-348e5d924bf3" providerId="ADAL" clId="{34007EDE-766B-40DB-8B56-EDA8AADBC942}" dt="2026-06-01T03:06:44.769" v="5896" actId="20577"/>
          <ac:spMkLst>
            <pc:docMk/>
            <pc:sldMk cId="1992494433" sldId="602"/>
            <ac:spMk id="3" creationId="{FAD0C84E-5696-F8A2-3BDE-E988E13FE9C9}"/>
          </ac:spMkLst>
        </pc:spChg>
        <pc:spChg chg="del mod">
          <ac:chgData name="出井 走(IDEI Kakeru)" userId="6b899e9d-dccd-4a8f-a085-348e5d924bf3" providerId="ADAL" clId="{34007EDE-766B-40DB-8B56-EDA8AADBC942}" dt="2026-06-01T03:44:18.200" v="5907" actId="478"/>
          <ac:spMkLst>
            <pc:docMk/>
            <pc:sldMk cId="1992494433" sldId="602"/>
            <ac:spMk id="4" creationId="{5C93C056-D345-C9D5-15E3-9F7038D305D1}"/>
          </ac:spMkLst>
        </pc:spChg>
        <pc:spChg chg="mod">
          <ac:chgData name="出井 走(IDEI Kakeru)" userId="6b899e9d-dccd-4a8f-a085-348e5d924bf3" providerId="ADAL" clId="{34007EDE-766B-40DB-8B56-EDA8AADBC942}" dt="2026-06-01T03:06:37.092" v="5867" actId="20577"/>
          <ac:spMkLst>
            <pc:docMk/>
            <pc:sldMk cId="1992494433" sldId="602"/>
            <ac:spMk id="5" creationId="{4A88B5A5-0A0D-8854-E678-88ECE6E22B7D}"/>
          </ac:spMkLst>
        </pc:spChg>
        <pc:spChg chg="add mod">
          <ac:chgData name="出井 走(IDEI Kakeru)" userId="6b899e9d-dccd-4a8f-a085-348e5d924bf3" providerId="ADAL" clId="{34007EDE-766B-40DB-8B56-EDA8AADBC942}" dt="2026-05-31T22:43:36.185" v="3734"/>
          <ac:spMkLst>
            <pc:docMk/>
            <pc:sldMk cId="1992494433" sldId="602"/>
            <ac:spMk id="6" creationId="{1C1A3370-8DA7-718F-F739-F252DD17C7AA}"/>
          </ac:spMkLst>
        </pc:spChg>
        <pc:spChg chg="add del mod">
          <ac:chgData name="出井 走(IDEI Kakeru)" userId="6b899e9d-dccd-4a8f-a085-348e5d924bf3" providerId="ADAL" clId="{34007EDE-766B-40DB-8B56-EDA8AADBC942}" dt="2026-06-01T03:44:45.486" v="5923" actId="478"/>
          <ac:spMkLst>
            <pc:docMk/>
            <pc:sldMk cId="1992494433" sldId="602"/>
            <ac:spMk id="7" creationId="{E29693E2-DDA8-4C3D-6D11-F9FAAA68872E}"/>
          </ac:spMkLst>
        </pc:spChg>
        <pc:spChg chg="del">
          <ac:chgData name="出井 走(IDEI Kakeru)" userId="6b899e9d-dccd-4a8f-a085-348e5d924bf3" providerId="ADAL" clId="{34007EDE-766B-40DB-8B56-EDA8AADBC942}" dt="2026-05-31T22:51:13.870" v="3789" actId="478"/>
          <ac:spMkLst>
            <pc:docMk/>
            <pc:sldMk cId="1992494433" sldId="602"/>
            <ac:spMk id="8" creationId="{994C06CC-6F82-9AAC-4A05-AECD4EAD2DFE}"/>
          </ac:spMkLst>
        </pc:spChg>
        <pc:spChg chg="del">
          <ac:chgData name="出井 走(IDEI Kakeru)" userId="6b899e9d-dccd-4a8f-a085-348e5d924bf3" providerId="ADAL" clId="{34007EDE-766B-40DB-8B56-EDA8AADBC942}" dt="2026-05-31T22:51:13.870" v="3789" actId="478"/>
          <ac:spMkLst>
            <pc:docMk/>
            <pc:sldMk cId="1992494433" sldId="602"/>
            <ac:spMk id="15" creationId="{DDDB5F63-E833-B0BA-5FF7-34FFBA5E73DC}"/>
          </ac:spMkLst>
        </pc:spChg>
        <pc:spChg chg="del mod">
          <ac:chgData name="出井 走(IDEI Kakeru)" userId="6b899e9d-dccd-4a8f-a085-348e5d924bf3" providerId="ADAL" clId="{34007EDE-766B-40DB-8B56-EDA8AADBC942}" dt="2026-06-01T03:41:03.479" v="5906" actId="478"/>
          <ac:spMkLst>
            <pc:docMk/>
            <pc:sldMk cId="1992494433" sldId="602"/>
            <ac:spMk id="16" creationId="{4F06240A-0B10-FA00-8109-B1D94B549110}"/>
          </ac:spMkLst>
        </pc:spChg>
        <pc:spChg chg="del">
          <ac:chgData name="出井 走(IDEI Kakeru)" userId="6b899e9d-dccd-4a8f-a085-348e5d924bf3" providerId="ADAL" clId="{34007EDE-766B-40DB-8B56-EDA8AADBC942}" dt="2026-05-31T22:51:13.870" v="3789" actId="478"/>
          <ac:spMkLst>
            <pc:docMk/>
            <pc:sldMk cId="1992494433" sldId="602"/>
            <ac:spMk id="46" creationId="{80B1B061-71CD-C912-4A6B-2AE5071E9968}"/>
          </ac:spMkLst>
        </pc:spChg>
        <pc:picChg chg="add mod">
          <ac:chgData name="出井 走(IDEI Kakeru)" userId="6b899e9d-dccd-4a8f-a085-348e5d924bf3" providerId="ADAL" clId="{34007EDE-766B-40DB-8B56-EDA8AADBC942}" dt="2026-06-01T03:44:23.290" v="5908"/>
          <ac:picMkLst>
            <pc:docMk/>
            <pc:sldMk cId="1992494433" sldId="602"/>
            <ac:picMk id="8" creationId="{697C2AFF-7639-4C42-59AB-4C4E0FA2A808}"/>
          </ac:picMkLst>
        </pc:picChg>
        <pc:picChg chg="add mod">
          <ac:chgData name="出井 走(IDEI Kakeru)" userId="6b899e9d-dccd-4a8f-a085-348e5d924bf3" providerId="ADAL" clId="{34007EDE-766B-40DB-8B56-EDA8AADBC942}" dt="2026-06-01T03:44:42.563" v="5922" actId="1076"/>
          <ac:picMkLst>
            <pc:docMk/>
            <pc:sldMk cId="1992494433" sldId="602"/>
            <ac:picMk id="10" creationId="{9027AD02-C10C-716F-C2C2-4C24ADC42276}"/>
          </ac:picMkLst>
        </pc:picChg>
        <pc:picChg chg="add mod">
          <ac:chgData name="出井 走(IDEI Kakeru)" userId="6b899e9d-dccd-4a8f-a085-348e5d924bf3" providerId="ADAL" clId="{34007EDE-766B-40DB-8B56-EDA8AADBC942}" dt="2026-06-01T03:44:40.110" v="5921" actId="1076"/>
          <ac:picMkLst>
            <pc:docMk/>
            <pc:sldMk cId="1992494433" sldId="602"/>
            <ac:picMk id="12" creationId="{FC9B6CD1-229B-F83A-517A-1946B17C8638}"/>
          </ac:picMkLst>
        </pc:picChg>
        <pc:cxnChg chg="del mod">
          <ac:chgData name="出井 走(IDEI Kakeru)" userId="6b899e9d-dccd-4a8f-a085-348e5d924bf3" providerId="ADAL" clId="{34007EDE-766B-40DB-8B56-EDA8AADBC942}" dt="2026-05-31T22:51:13.870" v="3789" actId="478"/>
          <ac:cxnSpMkLst>
            <pc:docMk/>
            <pc:sldMk cId="1992494433" sldId="602"/>
            <ac:cxnSpMk id="10" creationId="{A39CFC7E-4E7B-586D-F50F-65A42270BA1D}"/>
          </ac:cxnSpMkLst>
        </pc:cxnChg>
        <pc:cxnChg chg="del mod">
          <ac:chgData name="出井 走(IDEI Kakeru)" userId="6b899e9d-dccd-4a8f-a085-348e5d924bf3" providerId="ADAL" clId="{34007EDE-766B-40DB-8B56-EDA8AADBC942}" dt="2026-05-31T22:51:13.870" v="3789" actId="478"/>
          <ac:cxnSpMkLst>
            <pc:docMk/>
            <pc:sldMk cId="1992494433" sldId="602"/>
            <ac:cxnSpMk id="17" creationId="{CA48B401-7C51-8C14-5685-59DFAD373EE2}"/>
          </ac:cxnSpMkLst>
        </pc:cxnChg>
        <pc:cxnChg chg="del mod">
          <ac:chgData name="出井 走(IDEI Kakeru)" userId="6b899e9d-dccd-4a8f-a085-348e5d924bf3" providerId="ADAL" clId="{34007EDE-766B-40DB-8B56-EDA8AADBC942}" dt="2026-05-31T22:51:13.870" v="3789" actId="478"/>
          <ac:cxnSpMkLst>
            <pc:docMk/>
            <pc:sldMk cId="1992494433" sldId="602"/>
            <ac:cxnSpMk id="47" creationId="{489BB8F5-EEF9-C4B4-E4F3-DA54F54C01E0}"/>
          </ac:cxnSpMkLst>
        </pc:cxnChg>
      </pc:sldChg>
      <pc:sldChg chg="addSp delSp modSp mod">
        <pc:chgData name="出井 走(IDEI Kakeru)" userId="6b899e9d-dccd-4a8f-a085-348e5d924bf3" providerId="ADAL" clId="{34007EDE-766B-40DB-8B56-EDA8AADBC942}" dt="2026-06-01T04:25:39.983" v="6196"/>
        <pc:sldMkLst>
          <pc:docMk/>
          <pc:sldMk cId="1757596789" sldId="604"/>
        </pc:sldMkLst>
        <pc:spChg chg="add del mod">
          <ac:chgData name="出井 走(IDEI Kakeru)" userId="6b899e9d-dccd-4a8f-a085-348e5d924bf3" providerId="ADAL" clId="{34007EDE-766B-40DB-8B56-EDA8AADBC942}" dt="2026-06-01T04:04:12.338" v="6085" actId="478"/>
          <ac:spMkLst>
            <pc:docMk/>
            <pc:sldMk cId="1757596789" sldId="604"/>
            <ac:spMk id="2" creationId="{6B7ADB5F-8124-BB87-BEA3-36527F7F6540}"/>
          </ac:spMkLst>
        </pc:spChg>
        <pc:spChg chg="add del mod">
          <ac:chgData name="出井 走(IDEI Kakeru)" userId="6b899e9d-dccd-4a8f-a085-348e5d924bf3" providerId="ADAL" clId="{34007EDE-766B-40DB-8B56-EDA8AADBC942}" dt="2026-06-01T02:30:53.167" v="5301" actId="478"/>
          <ac:spMkLst>
            <pc:docMk/>
            <pc:sldMk cId="1757596789" sldId="604"/>
            <ac:spMk id="4" creationId="{98904075-799B-1D92-4641-ADD7867FFED4}"/>
          </ac:spMkLst>
        </pc:spChg>
        <pc:spChg chg="mod">
          <ac:chgData name="出井 走(IDEI Kakeru)" userId="6b899e9d-dccd-4a8f-a085-348e5d924bf3" providerId="ADAL" clId="{34007EDE-766B-40DB-8B56-EDA8AADBC942}" dt="2026-06-01T04:25:39.983" v="6196"/>
          <ac:spMkLst>
            <pc:docMk/>
            <pc:sldMk cId="1757596789" sldId="604"/>
            <ac:spMk id="19" creationId="{E550B998-4DBD-6930-B50C-D80A208910A3}"/>
          </ac:spMkLst>
        </pc:spChg>
        <pc:spChg chg="mod">
          <ac:chgData name="出井 走(IDEI Kakeru)" userId="6b899e9d-dccd-4a8f-a085-348e5d924bf3" providerId="ADAL" clId="{34007EDE-766B-40DB-8B56-EDA8AADBC942}" dt="2026-05-31T08:33:20.141" v="3212" actId="20577"/>
          <ac:spMkLst>
            <pc:docMk/>
            <pc:sldMk cId="1757596789" sldId="604"/>
            <ac:spMk id="21" creationId="{127E52C6-6E3F-FBA9-07B8-AEA7AAE0E499}"/>
          </ac:spMkLst>
        </pc:spChg>
      </pc:sldChg>
      <pc:sldChg chg="addSp delSp modSp mod">
        <pc:chgData name="出井 走(IDEI Kakeru)" userId="6b899e9d-dccd-4a8f-a085-348e5d924bf3" providerId="ADAL" clId="{34007EDE-766B-40DB-8B56-EDA8AADBC942}" dt="2026-06-01T04:02:50.872" v="6082" actId="20577"/>
        <pc:sldMkLst>
          <pc:docMk/>
          <pc:sldMk cId="820163221" sldId="605"/>
        </pc:sldMkLst>
        <pc:spChg chg="add del mod">
          <ac:chgData name="出井 走(IDEI Kakeru)" userId="6b899e9d-dccd-4a8f-a085-348e5d924bf3" providerId="ADAL" clId="{34007EDE-766B-40DB-8B56-EDA8AADBC942}" dt="2026-06-01T02:16:03.358" v="5253" actId="478"/>
          <ac:spMkLst>
            <pc:docMk/>
            <pc:sldMk cId="820163221" sldId="605"/>
            <ac:spMk id="3" creationId="{F759E974-7C87-00E2-8AC1-A8CEB3CD5C18}"/>
          </ac:spMkLst>
        </pc:spChg>
        <pc:spChg chg="add del mod">
          <ac:chgData name="出井 走(IDEI Kakeru)" userId="6b899e9d-dccd-4a8f-a085-348e5d924bf3" providerId="ADAL" clId="{34007EDE-766B-40DB-8B56-EDA8AADBC942}" dt="2026-06-01T02:16:03.358" v="5253" actId="478"/>
          <ac:spMkLst>
            <pc:docMk/>
            <pc:sldMk cId="820163221" sldId="605"/>
            <ac:spMk id="4" creationId="{DC70AA3A-49FB-8CAC-071E-770B79E37C78}"/>
          </ac:spMkLst>
        </pc:spChg>
        <pc:spChg chg="mod">
          <ac:chgData name="出井 走(IDEI Kakeru)" userId="6b899e9d-dccd-4a8f-a085-348e5d924bf3" providerId="ADAL" clId="{34007EDE-766B-40DB-8B56-EDA8AADBC942}" dt="2026-06-01T03:56:43.688" v="6021" actId="20577"/>
          <ac:spMkLst>
            <pc:docMk/>
            <pc:sldMk cId="820163221" sldId="605"/>
            <ac:spMk id="5" creationId="{2DF43281-9152-4F2B-D902-2CACE41FBEE8}"/>
          </ac:spMkLst>
        </pc:spChg>
        <pc:spChg chg="add del mod">
          <ac:chgData name="出井 走(IDEI Kakeru)" userId="6b899e9d-dccd-4a8f-a085-348e5d924bf3" providerId="ADAL" clId="{34007EDE-766B-40DB-8B56-EDA8AADBC942}" dt="2026-06-01T03:40:24.264" v="5905" actId="478"/>
          <ac:spMkLst>
            <pc:docMk/>
            <pc:sldMk cId="820163221" sldId="605"/>
            <ac:spMk id="6" creationId="{7202767F-8221-A5AF-20CB-7C14285FB2EE}"/>
          </ac:spMkLst>
        </pc:spChg>
        <pc:spChg chg="del mod ord">
          <ac:chgData name="出井 走(IDEI Kakeru)" userId="6b899e9d-dccd-4a8f-a085-348e5d924bf3" providerId="ADAL" clId="{34007EDE-766B-40DB-8B56-EDA8AADBC942}" dt="2026-06-01T03:40:21.403" v="5904" actId="478"/>
          <ac:spMkLst>
            <pc:docMk/>
            <pc:sldMk cId="820163221" sldId="605"/>
            <ac:spMk id="7" creationId="{E3A3D331-2A93-CCA9-65C1-B285B3B465D1}"/>
          </ac:spMkLst>
        </pc:spChg>
        <pc:spChg chg="add mod">
          <ac:chgData name="出井 走(IDEI Kakeru)" userId="6b899e9d-dccd-4a8f-a085-348e5d924bf3" providerId="ADAL" clId="{34007EDE-766B-40DB-8B56-EDA8AADBC942}" dt="2026-06-01T04:00:27.813" v="6052" actId="14100"/>
          <ac:spMkLst>
            <pc:docMk/>
            <pc:sldMk cId="820163221" sldId="605"/>
            <ac:spMk id="9" creationId="{F172775F-25E9-D3DD-7F29-A9AE488A4123}"/>
          </ac:spMkLst>
        </pc:spChg>
        <pc:spChg chg="add mod">
          <ac:chgData name="出井 走(IDEI Kakeru)" userId="6b899e9d-dccd-4a8f-a085-348e5d924bf3" providerId="ADAL" clId="{34007EDE-766B-40DB-8B56-EDA8AADBC942}" dt="2026-06-01T04:02:37.153" v="6078" actId="20577"/>
          <ac:spMkLst>
            <pc:docMk/>
            <pc:sldMk cId="820163221" sldId="605"/>
            <ac:spMk id="10" creationId="{B49A0FF7-5374-1F99-2AEB-4094DCC4CBEC}"/>
          </ac:spMkLst>
        </pc:spChg>
        <pc:spChg chg="mod">
          <ac:chgData name="出井 走(IDEI Kakeru)" userId="6b899e9d-dccd-4a8f-a085-348e5d924bf3" providerId="ADAL" clId="{34007EDE-766B-40DB-8B56-EDA8AADBC942}" dt="2026-06-01T02:23:27.833" v="5267" actId="20577"/>
          <ac:spMkLst>
            <pc:docMk/>
            <pc:sldMk cId="820163221" sldId="605"/>
            <ac:spMk id="11" creationId="{775B211B-17DC-D0C8-AFE4-54D9E3689E20}"/>
          </ac:spMkLst>
        </pc:spChg>
        <pc:spChg chg="add mod">
          <ac:chgData name="出井 走(IDEI Kakeru)" userId="6b899e9d-dccd-4a8f-a085-348e5d924bf3" providerId="ADAL" clId="{34007EDE-766B-40DB-8B56-EDA8AADBC942}" dt="2026-06-01T04:00:00.993" v="6044" actId="1076"/>
          <ac:spMkLst>
            <pc:docMk/>
            <pc:sldMk cId="820163221" sldId="605"/>
            <ac:spMk id="12" creationId="{DE5D1B8D-1A17-5AF6-5E01-91BABA25768D}"/>
          </ac:spMkLst>
        </pc:spChg>
        <pc:spChg chg="add mod">
          <ac:chgData name="出井 走(IDEI Kakeru)" userId="6b899e9d-dccd-4a8f-a085-348e5d924bf3" providerId="ADAL" clId="{34007EDE-766B-40DB-8B56-EDA8AADBC942}" dt="2026-06-01T04:00:21.845" v="6051" actId="14100"/>
          <ac:spMkLst>
            <pc:docMk/>
            <pc:sldMk cId="820163221" sldId="605"/>
            <ac:spMk id="14" creationId="{E894B541-CDB2-33A8-037A-7A2A389A52D7}"/>
          </ac:spMkLst>
        </pc:spChg>
        <pc:spChg chg="add mod">
          <ac:chgData name="出井 走(IDEI Kakeru)" userId="6b899e9d-dccd-4a8f-a085-348e5d924bf3" providerId="ADAL" clId="{34007EDE-766B-40DB-8B56-EDA8AADBC942}" dt="2026-06-01T04:02:17.291" v="6071" actId="20577"/>
          <ac:spMkLst>
            <pc:docMk/>
            <pc:sldMk cId="820163221" sldId="605"/>
            <ac:spMk id="15" creationId="{E267D691-872E-C380-B0E5-9F931A4FB57B}"/>
          </ac:spMkLst>
        </pc:spChg>
        <pc:spChg chg="del mod">
          <ac:chgData name="出井 走(IDEI Kakeru)" userId="6b899e9d-dccd-4a8f-a085-348e5d924bf3" providerId="ADAL" clId="{34007EDE-766B-40DB-8B56-EDA8AADBC942}" dt="2026-06-01T03:40:20.158" v="5903" actId="478"/>
          <ac:spMkLst>
            <pc:docMk/>
            <pc:sldMk cId="820163221" sldId="605"/>
            <ac:spMk id="16" creationId="{947B51E5-F446-2543-77F7-3D27302BF337}"/>
          </ac:spMkLst>
        </pc:spChg>
        <pc:spChg chg="add mod">
          <ac:chgData name="出井 走(IDEI Kakeru)" userId="6b899e9d-dccd-4a8f-a085-348e5d924bf3" providerId="ADAL" clId="{34007EDE-766B-40DB-8B56-EDA8AADBC942}" dt="2026-06-01T04:02:50.872" v="6082" actId="20577"/>
          <ac:spMkLst>
            <pc:docMk/>
            <pc:sldMk cId="820163221" sldId="605"/>
            <ac:spMk id="17" creationId="{0D287270-2FBD-128B-41DB-8AF642E112E5}"/>
          </ac:spMkLst>
        </pc:spChg>
        <pc:spChg chg="add mod">
          <ac:chgData name="出井 走(IDEI Kakeru)" userId="6b899e9d-dccd-4a8f-a085-348e5d924bf3" providerId="ADAL" clId="{34007EDE-766B-40DB-8B56-EDA8AADBC942}" dt="2026-06-01T04:00:13.519" v="6048" actId="1076"/>
          <ac:spMkLst>
            <pc:docMk/>
            <pc:sldMk cId="820163221" sldId="605"/>
            <ac:spMk id="18" creationId="{C85E01C7-DE18-E5BF-231E-3B724064A44D}"/>
          </ac:spMkLst>
        </pc:spChg>
        <pc:spChg chg="mod">
          <ac:chgData name="出井 走(IDEI Kakeru)" userId="6b899e9d-dccd-4a8f-a085-348e5d924bf3" providerId="ADAL" clId="{34007EDE-766B-40DB-8B56-EDA8AADBC942}" dt="2026-06-01T04:01:13.586" v="6067" actId="1076"/>
          <ac:spMkLst>
            <pc:docMk/>
            <pc:sldMk cId="820163221" sldId="605"/>
            <ac:spMk id="19" creationId="{F9C89F7E-D34A-A26B-FD5A-E48769101119}"/>
          </ac:spMkLst>
        </pc:spChg>
        <pc:spChg chg="add mod">
          <ac:chgData name="出井 走(IDEI Kakeru)" userId="6b899e9d-dccd-4a8f-a085-348e5d924bf3" providerId="ADAL" clId="{34007EDE-766B-40DB-8B56-EDA8AADBC942}" dt="2026-06-01T04:00:38.082" v="6056" actId="14100"/>
          <ac:spMkLst>
            <pc:docMk/>
            <pc:sldMk cId="820163221" sldId="605"/>
            <ac:spMk id="20" creationId="{9D17BDE8-324F-98A5-2223-B17ED37C7FA1}"/>
          </ac:spMkLst>
        </pc:spChg>
        <pc:spChg chg="add mod">
          <ac:chgData name="出井 走(IDEI Kakeru)" userId="6b899e9d-dccd-4a8f-a085-348e5d924bf3" providerId="ADAL" clId="{34007EDE-766B-40DB-8B56-EDA8AADBC942}" dt="2026-06-01T04:01:03.917" v="6064" actId="14100"/>
          <ac:spMkLst>
            <pc:docMk/>
            <pc:sldMk cId="820163221" sldId="605"/>
            <ac:spMk id="21" creationId="{80EA03A1-E5BD-DBEB-9A77-A0D0F797723F}"/>
          </ac:spMkLst>
        </pc:spChg>
        <pc:spChg chg="del mod">
          <ac:chgData name="出井 走(IDEI Kakeru)" userId="6b899e9d-dccd-4a8f-a085-348e5d924bf3" providerId="ADAL" clId="{34007EDE-766B-40DB-8B56-EDA8AADBC942}" dt="2026-06-01T02:16:03.358" v="5253" actId="478"/>
          <ac:spMkLst>
            <pc:docMk/>
            <pc:sldMk cId="820163221" sldId="605"/>
            <ac:spMk id="22" creationId="{3F999F35-84DD-6C4F-6009-17B8823B370E}"/>
          </ac:spMkLst>
        </pc:spChg>
        <pc:spChg chg="add mod">
          <ac:chgData name="出井 走(IDEI Kakeru)" userId="6b899e9d-dccd-4a8f-a085-348e5d924bf3" providerId="ADAL" clId="{34007EDE-766B-40DB-8B56-EDA8AADBC942}" dt="2026-06-01T04:00:45.223" v="6059" actId="14100"/>
          <ac:spMkLst>
            <pc:docMk/>
            <pc:sldMk cId="820163221" sldId="605"/>
            <ac:spMk id="23" creationId="{2F544E0B-4D6F-4DFC-2642-3BDB9F3D736A}"/>
          </ac:spMkLst>
        </pc:spChg>
        <pc:spChg chg="del mod">
          <ac:chgData name="出井 走(IDEI Kakeru)" userId="6b899e9d-dccd-4a8f-a085-348e5d924bf3" providerId="ADAL" clId="{34007EDE-766B-40DB-8B56-EDA8AADBC942}" dt="2026-06-01T02:16:03.358" v="5253" actId="478"/>
          <ac:spMkLst>
            <pc:docMk/>
            <pc:sldMk cId="820163221" sldId="605"/>
            <ac:spMk id="24" creationId="{CA037903-A52C-ADB0-3D38-810AE16BB2C3}"/>
          </ac:spMkLst>
        </pc:spChg>
        <pc:spChg chg="del mod">
          <ac:chgData name="出井 走(IDEI Kakeru)" userId="6b899e9d-dccd-4a8f-a085-348e5d924bf3" providerId="ADAL" clId="{34007EDE-766B-40DB-8B56-EDA8AADBC942}" dt="2026-06-01T02:16:03.358" v="5253" actId="478"/>
          <ac:spMkLst>
            <pc:docMk/>
            <pc:sldMk cId="820163221" sldId="605"/>
            <ac:spMk id="27" creationId="{98D261A4-7D3D-531E-68F9-3A6A0535E6AF}"/>
          </ac:spMkLst>
        </pc:spChg>
        <pc:spChg chg="del mod">
          <ac:chgData name="出井 走(IDEI Kakeru)" userId="6b899e9d-dccd-4a8f-a085-348e5d924bf3" providerId="ADAL" clId="{34007EDE-766B-40DB-8B56-EDA8AADBC942}" dt="2026-06-01T02:16:03.358" v="5253" actId="478"/>
          <ac:spMkLst>
            <pc:docMk/>
            <pc:sldMk cId="820163221" sldId="605"/>
            <ac:spMk id="34" creationId="{E7DAACE4-30CA-1616-2737-384616A2FE05}"/>
          </ac:spMkLst>
        </pc:spChg>
        <pc:spChg chg="del mod">
          <ac:chgData name="出井 走(IDEI Kakeru)" userId="6b899e9d-dccd-4a8f-a085-348e5d924bf3" providerId="ADAL" clId="{34007EDE-766B-40DB-8B56-EDA8AADBC942}" dt="2026-06-01T02:16:03.358" v="5253" actId="478"/>
          <ac:spMkLst>
            <pc:docMk/>
            <pc:sldMk cId="820163221" sldId="605"/>
            <ac:spMk id="35" creationId="{D38B7AAD-3A3A-98AD-826D-8F10B96ED5B0}"/>
          </ac:spMkLst>
        </pc:spChg>
        <pc:spChg chg="del mod">
          <ac:chgData name="出井 走(IDEI Kakeru)" userId="6b899e9d-dccd-4a8f-a085-348e5d924bf3" providerId="ADAL" clId="{34007EDE-766B-40DB-8B56-EDA8AADBC942}" dt="2026-06-01T02:16:03.358" v="5253" actId="478"/>
          <ac:spMkLst>
            <pc:docMk/>
            <pc:sldMk cId="820163221" sldId="605"/>
            <ac:spMk id="37" creationId="{AA9AD6A7-4348-52C3-8C76-D13AF18E4A92}"/>
          </ac:spMkLst>
        </pc:spChg>
        <pc:spChg chg="del mod">
          <ac:chgData name="出井 走(IDEI Kakeru)" userId="6b899e9d-dccd-4a8f-a085-348e5d924bf3" providerId="ADAL" clId="{34007EDE-766B-40DB-8B56-EDA8AADBC942}" dt="2026-06-01T02:16:03.358" v="5253" actId="478"/>
          <ac:spMkLst>
            <pc:docMk/>
            <pc:sldMk cId="820163221" sldId="605"/>
            <ac:spMk id="40" creationId="{A476A83E-C460-325F-54FB-EE85FAC0523C}"/>
          </ac:spMkLst>
        </pc:spChg>
        <pc:spChg chg="del">
          <ac:chgData name="出井 走(IDEI Kakeru)" userId="6b899e9d-dccd-4a8f-a085-348e5d924bf3" providerId="ADAL" clId="{34007EDE-766B-40DB-8B56-EDA8AADBC942}" dt="2026-06-01T00:26:57.335" v="4771" actId="478"/>
          <ac:spMkLst>
            <pc:docMk/>
            <pc:sldMk cId="820163221" sldId="605"/>
            <ac:spMk id="46" creationId="{40F311CE-F8EA-854E-EDC7-0189876006D0}"/>
          </ac:spMkLst>
        </pc:spChg>
        <pc:picChg chg="add mod ord">
          <ac:chgData name="出井 走(IDEI Kakeru)" userId="6b899e9d-dccd-4a8f-a085-348e5d924bf3" providerId="ADAL" clId="{34007EDE-766B-40DB-8B56-EDA8AADBC942}" dt="2026-06-01T03:57:21.861" v="6029" actId="167"/>
          <ac:picMkLst>
            <pc:docMk/>
            <pc:sldMk cId="820163221" sldId="605"/>
            <ac:picMk id="4" creationId="{C3C6217B-A89D-9583-10AA-A317E4A95780}"/>
          </ac:picMkLst>
        </pc:picChg>
        <pc:picChg chg="add del mod">
          <ac:chgData name="出井 走(IDEI Kakeru)" userId="6b899e9d-dccd-4a8f-a085-348e5d924bf3" providerId="ADAL" clId="{34007EDE-766B-40DB-8B56-EDA8AADBC942}" dt="2026-06-01T03:58:51.822" v="6031" actId="478"/>
          <ac:picMkLst>
            <pc:docMk/>
            <pc:sldMk cId="820163221" sldId="605"/>
            <ac:picMk id="24" creationId="{8BDD8926-A747-CCB8-9D6E-41020FEA120F}"/>
          </ac:picMkLst>
        </pc:picChg>
        <pc:picChg chg="add mod ord">
          <ac:chgData name="出井 走(IDEI Kakeru)" userId="6b899e9d-dccd-4a8f-a085-348e5d924bf3" providerId="ADAL" clId="{34007EDE-766B-40DB-8B56-EDA8AADBC942}" dt="2026-06-01T04:00:32.340" v="6054" actId="1076"/>
          <ac:picMkLst>
            <pc:docMk/>
            <pc:sldMk cId="820163221" sldId="605"/>
            <ac:picMk id="26" creationId="{DFC54969-350B-A7AA-5FBA-0D81876F3A69}"/>
          </ac:picMkLst>
        </pc:picChg>
        <pc:cxnChg chg="del mod">
          <ac:chgData name="出井 走(IDEI Kakeru)" userId="6b899e9d-dccd-4a8f-a085-348e5d924bf3" providerId="ADAL" clId="{34007EDE-766B-40DB-8B56-EDA8AADBC942}" dt="2026-06-01T00:26:57.335" v="4771" actId="478"/>
          <ac:cxnSpMkLst>
            <pc:docMk/>
            <pc:sldMk cId="820163221" sldId="605"/>
            <ac:cxnSpMk id="47" creationId="{74960314-F1F7-3CC8-DA00-4BB7678E120B}"/>
          </ac:cxnSpMkLst>
        </pc:cxnChg>
      </pc:sldChg>
      <pc:sldChg chg="addSp delSp modSp add mod">
        <pc:chgData name="出井 走(IDEI Kakeru)" userId="6b899e9d-dccd-4a8f-a085-348e5d924bf3" providerId="ADAL" clId="{34007EDE-766B-40DB-8B56-EDA8AADBC942}" dt="2026-06-01T01:01:18.943" v="4946" actId="478"/>
        <pc:sldMkLst>
          <pc:docMk/>
          <pc:sldMk cId="921219750" sldId="662"/>
        </pc:sldMkLst>
        <pc:spChg chg="del">
          <ac:chgData name="出井 走(IDEI Kakeru)" userId="6b899e9d-dccd-4a8f-a085-348e5d924bf3" providerId="ADAL" clId="{34007EDE-766B-40DB-8B56-EDA8AADBC942}" dt="2026-06-01T01:01:18.943" v="4946" actId="478"/>
          <ac:spMkLst>
            <pc:docMk/>
            <pc:sldMk cId="921219750" sldId="662"/>
            <ac:spMk id="9" creationId="{AB1742FD-7F18-A1CC-F87C-57E3DBA48040}"/>
          </ac:spMkLst>
        </pc:spChg>
        <pc:picChg chg="add del">
          <ac:chgData name="出井 走(IDEI Kakeru)" userId="6b899e9d-dccd-4a8f-a085-348e5d924bf3" providerId="ADAL" clId="{34007EDE-766B-40DB-8B56-EDA8AADBC942}" dt="2026-06-01T01:00:52.705" v="4935" actId="22"/>
          <ac:picMkLst>
            <pc:docMk/>
            <pc:sldMk cId="921219750" sldId="662"/>
            <ac:picMk id="3" creationId="{8A4F3261-A824-F622-6A7B-FF8D99B8AAD6}"/>
          </ac:picMkLst>
        </pc:picChg>
        <pc:picChg chg="add mod">
          <ac:chgData name="出井 走(IDEI Kakeru)" userId="6b899e9d-dccd-4a8f-a085-348e5d924bf3" providerId="ADAL" clId="{34007EDE-766B-40DB-8B56-EDA8AADBC942}" dt="2026-06-01T01:01:11.826" v="4945" actId="1076"/>
          <ac:picMkLst>
            <pc:docMk/>
            <pc:sldMk cId="921219750" sldId="662"/>
            <ac:picMk id="6" creationId="{6F39A82C-3860-BD39-0C39-C3A2E8105064}"/>
          </ac:picMkLst>
        </pc:picChg>
        <pc:picChg chg="del">
          <ac:chgData name="出井 走(IDEI Kakeru)" userId="6b899e9d-dccd-4a8f-a085-348e5d924bf3" providerId="ADAL" clId="{34007EDE-766B-40DB-8B56-EDA8AADBC942}" dt="2026-06-01T01:01:08.539" v="4943" actId="478"/>
          <ac:picMkLst>
            <pc:docMk/>
            <pc:sldMk cId="921219750" sldId="662"/>
            <ac:picMk id="25" creationId="{E7C0738E-8C44-2F48-0A08-81F137B2F5DA}"/>
          </ac:picMkLst>
        </pc:picChg>
      </pc:sldChg>
      <pc:sldChg chg="addSp delSp modSp add mod">
        <pc:chgData name="出井 走(IDEI Kakeru)" userId="6b899e9d-dccd-4a8f-a085-348e5d924bf3" providerId="ADAL" clId="{34007EDE-766B-40DB-8B56-EDA8AADBC942}" dt="2026-06-01T04:04:17.972" v="6086" actId="478"/>
        <pc:sldMkLst>
          <pc:docMk/>
          <pc:sldMk cId="3205073046" sldId="668"/>
        </pc:sldMkLst>
        <pc:spChg chg="del mod">
          <ac:chgData name="出井 走(IDEI Kakeru)" userId="6b899e9d-dccd-4a8f-a085-348e5d924bf3" providerId="ADAL" clId="{34007EDE-766B-40DB-8B56-EDA8AADBC942}" dt="2026-05-31T08:28:51.977" v="3177" actId="478"/>
          <ac:spMkLst>
            <pc:docMk/>
            <pc:sldMk cId="3205073046" sldId="668"/>
            <ac:spMk id="11" creationId="{61536F00-E052-606D-AECA-68DC2C5950FB}"/>
          </ac:spMkLst>
        </pc:spChg>
        <pc:spChg chg="del">
          <ac:chgData name="出井 走(IDEI Kakeru)" userId="6b899e9d-dccd-4a8f-a085-348e5d924bf3" providerId="ADAL" clId="{34007EDE-766B-40DB-8B56-EDA8AADBC942}" dt="2026-05-31T08:28:47.924" v="3174" actId="478"/>
          <ac:spMkLst>
            <pc:docMk/>
            <pc:sldMk cId="3205073046" sldId="668"/>
            <ac:spMk id="12" creationId="{279E010E-984D-372F-E485-37CB629A1F87}"/>
          </ac:spMkLst>
        </pc:spChg>
        <pc:spChg chg="del">
          <ac:chgData name="出井 走(IDEI Kakeru)" userId="6b899e9d-dccd-4a8f-a085-348e5d924bf3" providerId="ADAL" clId="{34007EDE-766B-40DB-8B56-EDA8AADBC942}" dt="2026-05-31T08:28:53.171" v="3178" actId="478"/>
          <ac:spMkLst>
            <pc:docMk/>
            <pc:sldMk cId="3205073046" sldId="668"/>
            <ac:spMk id="14" creationId="{A721D283-25AA-634E-8D2B-6DD65F848975}"/>
          </ac:spMkLst>
        </pc:spChg>
        <pc:spChg chg="add del mod">
          <ac:chgData name="出井 走(IDEI Kakeru)" userId="6b899e9d-dccd-4a8f-a085-348e5d924bf3" providerId="ADAL" clId="{34007EDE-766B-40DB-8B56-EDA8AADBC942}" dt="2026-06-01T04:04:17.972" v="6086" actId="478"/>
          <ac:spMkLst>
            <pc:docMk/>
            <pc:sldMk cId="3205073046" sldId="668"/>
            <ac:spMk id="16" creationId="{622D4126-B5AF-49C7-3A7A-E7FF905DC19D}"/>
          </ac:spMkLst>
        </pc:spChg>
        <pc:picChg chg="del">
          <ac:chgData name="出井 走(IDEI Kakeru)" userId="6b899e9d-dccd-4a8f-a085-348e5d924bf3" providerId="ADAL" clId="{34007EDE-766B-40DB-8B56-EDA8AADBC942}" dt="2026-05-31T08:28:55.221" v="3179" actId="478"/>
          <ac:picMkLst>
            <pc:docMk/>
            <pc:sldMk cId="3205073046" sldId="668"/>
            <ac:picMk id="6" creationId="{00000000-0000-0000-0000-000000000000}"/>
          </ac:picMkLst>
        </pc:picChg>
        <pc:picChg chg="del mod">
          <ac:chgData name="出井 走(IDEI Kakeru)" userId="6b899e9d-dccd-4a8f-a085-348e5d924bf3" providerId="ADAL" clId="{34007EDE-766B-40DB-8B56-EDA8AADBC942}" dt="2026-05-31T08:29:05.787" v="3185" actId="478"/>
          <ac:picMkLst>
            <pc:docMk/>
            <pc:sldMk cId="3205073046" sldId="668"/>
            <ac:picMk id="7" creationId="{00000000-0000-0000-0000-000000000000}"/>
          </ac:picMkLst>
        </pc:picChg>
        <pc:picChg chg="add mod">
          <ac:chgData name="出井 走(IDEI Kakeru)" userId="6b899e9d-dccd-4a8f-a085-348e5d924bf3" providerId="ADAL" clId="{34007EDE-766B-40DB-8B56-EDA8AADBC942}" dt="2026-06-01T01:01:56.951" v="4950" actId="1076"/>
          <ac:picMkLst>
            <pc:docMk/>
            <pc:sldMk cId="3205073046" sldId="668"/>
            <ac:picMk id="7" creationId="{86D37D6F-4E6C-FBE0-21A7-4FEA596301FF}"/>
          </ac:picMkLst>
        </pc:picChg>
        <pc:picChg chg="del">
          <ac:chgData name="出井 走(IDEI Kakeru)" userId="6b899e9d-dccd-4a8f-a085-348e5d924bf3" providerId="ADAL" clId="{34007EDE-766B-40DB-8B56-EDA8AADBC942}" dt="2026-05-31T08:29:10.469" v="3188" actId="478"/>
          <ac:picMkLst>
            <pc:docMk/>
            <pc:sldMk cId="3205073046" sldId="668"/>
            <ac:picMk id="8" creationId="{00000000-0000-0000-0000-000000000000}"/>
          </ac:picMkLst>
        </pc:picChg>
        <pc:picChg chg="del">
          <ac:chgData name="出井 走(IDEI Kakeru)" userId="6b899e9d-dccd-4a8f-a085-348e5d924bf3" providerId="ADAL" clId="{34007EDE-766B-40DB-8B56-EDA8AADBC942}" dt="2026-05-31T08:29:06.651" v="3186" actId="478"/>
          <ac:picMkLst>
            <pc:docMk/>
            <pc:sldMk cId="3205073046" sldId="668"/>
            <ac:picMk id="9" creationId="{00000000-0000-0000-0000-000000000000}"/>
          </ac:picMkLst>
        </pc:picChg>
        <pc:picChg chg="add mod">
          <ac:chgData name="出井 走(IDEI Kakeru)" userId="6b899e9d-dccd-4a8f-a085-348e5d924bf3" providerId="ADAL" clId="{34007EDE-766B-40DB-8B56-EDA8AADBC942}" dt="2026-06-01T01:02:24.018" v="4954" actId="1076"/>
          <ac:picMkLst>
            <pc:docMk/>
            <pc:sldMk cId="3205073046" sldId="668"/>
            <ac:picMk id="9" creationId="{7A0A8105-C64D-4A35-4BAC-CBAFF20F282D}"/>
          </ac:picMkLst>
        </pc:picChg>
        <pc:picChg chg="del">
          <ac:chgData name="出井 走(IDEI Kakeru)" userId="6b899e9d-dccd-4a8f-a085-348e5d924bf3" providerId="ADAL" clId="{34007EDE-766B-40DB-8B56-EDA8AADBC942}" dt="2026-05-31T08:29:19.469" v="3194" actId="478"/>
          <ac:picMkLst>
            <pc:docMk/>
            <pc:sldMk cId="3205073046" sldId="668"/>
            <ac:picMk id="10" creationId="{00000000-0000-0000-0000-000000000000}"/>
          </ac:picMkLst>
        </pc:picChg>
        <pc:picChg chg="add mod">
          <ac:chgData name="出井 走(IDEI Kakeru)" userId="6b899e9d-dccd-4a8f-a085-348e5d924bf3" providerId="ADAL" clId="{34007EDE-766B-40DB-8B56-EDA8AADBC942}" dt="2026-06-01T01:02:43.442" v="4958" actId="1076"/>
          <ac:picMkLst>
            <pc:docMk/>
            <pc:sldMk cId="3205073046" sldId="668"/>
            <ac:picMk id="11" creationId="{B82A40C3-7DAE-B63D-F4D5-F1A2C8BB9D58}"/>
          </ac:picMkLst>
        </pc:picChg>
        <pc:picChg chg="add mod">
          <ac:chgData name="出井 走(IDEI Kakeru)" userId="6b899e9d-dccd-4a8f-a085-348e5d924bf3" providerId="ADAL" clId="{34007EDE-766B-40DB-8B56-EDA8AADBC942}" dt="2026-06-01T01:03:03.858" v="4969" actId="1037"/>
          <ac:picMkLst>
            <pc:docMk/>
            <pc:sldMk cId="3205073046" sldId="668"/>
            <ac:picMk id="14" creationId="{D10682EC-380F-81F1-1DFF-F31775BA5799}"/>
          </ac:picMkLst>
        </pc:picChg>
        <pc:picChg chg="del mod">
          <ac:chgData name="出井 走(IDEI Kakeru)" userId="6b899e9d-dccd-4a8f-a085-348e5d924bf3" providerId="ADAL" clId="{34007EDE-766B-40DB-8B56-EDA8AADBC942}" dt="2026-06-01T01:01:58.398" v="4951" actId="478"/>
          <ac:picMkLst>
            <pc:docMk/>
            <pc:sldMk cId="3205073046" sldId="668"/>
            <ac:picMk id="18" creationId="{AEB9E0B2-C24F-B7E9-2819-B8FDEF7B952A}"/>
          </ac:picMkLst>
        </pc:picChg>
        <pc:picChg chg="add mod">
          <ac:chgData name="出井 走(IDEI Kakeru)" userId="6b899e9d-dccd-4a8f-a085-348e5d924bf3" providerId="ADAL" clId="{34007EDE-766B-40DB-8B56-EDA8AADBC942}" dt="2026-06-01T01:03:30.458" v="4973" actId="1076"/>
          <ac:picMkLst>
            <pc:docMk/>
            <pc:sldMk cId="3205073046" sldId="668"/>
            <ac:picMk id="19" creationId="{54448969-14E1-6867-6A53-A5A127A791F9}"/>
          </ac:picMkLst>
        </pc:picChg>
        <pc:picChg chg="del mod">
          <ac:chgData name="出井 走(IDEI Kakeru)" userId="6b899e9d-dccd-4a8f-a085-348e5d924bf3" providerId="ADAL" clId="{34007EDE-766B-40DB-8B56-EDA8AADBC942}" dt="2026-06-01T01:02:26.126" v="4955" actId="478"/>
          <ac:picMkLst>
            <pc:docMk/>
            <pc:sldMk cId="3205073046" sldId="668"/>
            <ac:picMk id="20" creationId="{54F725FB-4CB9-51EA-E06D-96E8903382A7}"/>
          </ac:picMkLst>
        </pc:picChg>
        <pc:picChg chg="del mod">
          <ac:chgData name="出井 走(IDEI Kakeru)" userId="6b899e9d-dccd-4a8f-a085-348e5d924bf3" providerId="ADAL" clId="{34007EDE-766B-40DB-8B56-EDA8AADBC942}" dt="2026-06-01T01:02:45.170" v="4959" actId="478"/>
          <ac:picMkLst>
            <pc:docMk/>
            <pc:sldMk cId="3205073046" sldId="668"/>
            <ac:picMk id="22" creationId="{F0D7A155-6DDB-EC18-CD9D-E2789245ACB0}"/>
          </ac:picMkLst>
        </pc:picChg>
        <pc:picChg chg="del mod">
          <ac:chgData name="出井 走(IDEI Kakeru)" userId="6b899e9d-dccd-4a8f-a085-348e5d924bf3" providerId="ADAL" clId="{34007EDE-766B-40DB-8B56-EDA8AADBC942}" dt="2026-06-01T01:03:05.687" v="4970" actId="478"/>
          <ac:picMkLst>
            <pc:docMk/>
            <pc:sldMk cId="3205073046" sldId="668"/>
            <ac:picMk id="24" creationId="{A89A051B-1115-7B89-91BB-B9682080112C}"/>
          </ac:picMkLst>
        </pc:picChg>
        <pc:picChg chg="del mod">
          <ac:chgData name="出井 走(IDEI Kakeru)" userId="6b899e9d-dccd-4a8f-a085-348e5d924bf3" providerId="ADAL" clId="{34007EDE-766B-40DB-8B56-EDA8AADBC942}" dt="2026-06-01T01:01:47.672" v="4947" actId="478"/>
          <ac:picMkLst>
            <pc:docMk/>
            <pc:sldMk cId="3205073046" sldId="668"/>
            <ac:picMk id="26" creationId="{442FE762-2CFB-A091-162C-ECE812573B13}"/>
          </ac:picMkLst>
        </pc:picChg>
      </pc:sldChg>
      <pc:sldChg chg="addSp delSp modSp add del mod">
        <pc:chgData name="出井 走(IDEI Kakeru)" userId="6b899e9d-dccd-4a8f-a085-348e5d924bf3" providerId="ADAL" clId="{34007EDE-766B-40DB-8B56-EDA8AADBC942}" dt="2026-06-01T03:05:36.897" v="5831" actId="47"/>
        <pc:sldMkLst>
          <pc:docMk/>
          <pc:sldMk cId="1903303769" sldId="669"/>
        </pc:sldMkLst>
        <pc:spChg chg="mod">
          <ac:chgData name="出井 走(IDEI Kakeru)" userId="6b899e9d-dccd-4a8f-a085-348e5d924bf3" providerId="ADAL" clId="{34007EDE-766B-40DB-8B56-EDA8AADBC942}" dt="2026-05-31T22:35:05.304" v="3615" actId="20577"/>
          <ac:spMkLst>
            <pc:docMk/>
            <pc:sldMk cId="1903303769" sldId="669"/>
            <ac:spMk id="3" creationId="{D19B127F-769D-07F2-1D5B-75C95BB9D16C}"/>
          </ac:spMkLst>
        </pc:spChg>
        <pc:spChg chg="mod">
          <ac:chgData name="出井 走(IDEI Kakeru)" userId="6b899e9d-dccd-4a8f-a085-348e5d924bf3" providerId="ADAL" clId="{34007EDE-766B-40DB-8B56-EDA8AADBC942}" dt="2026-05-31T22:35:00.836" v="3609" actId="20577"/>
          <ac:spMkLst>
            <pc:docMk/>
            <pc:sldMk cId="1903303769" sldId="669"/>
            <ac:spMk id="5" creationId="{162F6703-B0A4-C4DA-60D0-EBB9EE5EBEE3}"/>
          </ac:spMkLst>
        </pc:spChg>
        <pc:spChg chg="add mod">
          <ac:chgData name="出井 走(IDEI Kakeru)" userId="6b899e9d-dccd-4a8f-a085-348e5d924bf3" providerId="ADAL" clId="{34007EDE-766B-40DB-8B56-EDA8AADBC942}" dt="2026-05-31T22:43:34.111" v="3733" actId="1076"/>
          <ac:spMkLst>
            <pc:docMk/>
            <pc:sldMk cId="1903303769" sldId="669"/>
            <ac:spMk id="6" creationId="{D5F6F59D-5E82-962C-1AA7-8AE0A0AB4EFB}"/>
          </ac:spMkLst>
        </pc:spChg>
        <pc:spChg chg="add mod">
          <ac:chgData name="出井 走(IDEI Kakeru)" userId="6b899e9d-dccd-4a8f-a085-348e5d924bf3" providerId="ADAL" clId="{34007EDE-766B-40DB-8B56-EDA8AADBC942}" dt="2026-06-01T00:42:42.754" v="4850"/>
          <ac:spMkLst>
            <pc:docMk/>
            <pc:sldMk cId="1903303769" sldId="669"/>
            <ac:spMk id="7" creationId="{E8519F34-9D88-232B-B629-7FCC44DEE92B}"/>
          </ac:spMkLst>
        </pc:spChg>
        <pc:spChg chg="del">
          <ac:chgData name="出井 走(IDEI Kakeru)" userId="6b899e9d-dccd-4a8f-a085-348e5d924bf3" providerId="ADAL" clId="{34007EDE-766B-40DB-8B56-EDA8AADBC942}" dt="2026-05-31T22:51:09.943" v="3788" actId="478"/>
          <ac:spMkLst>
            <pc:docMk/>
            <pc:sldMk cId="1903303769" sldId="669"/>
            <ac:spMk id="8" creationId="{BDE9A8AB-A986-55FF-C144-C3606E6E97BA}"/>
          </ac:spMkLst>
        </pc:spChg>
        <pc:spChg chg="del">
          <ac:chgData name="出井 走(IDEI Kakeru)" userId="6b899e9d-dccd-4a8f-a085-348e5d924bf3" providerId="ADAL" clId="{34007EDE-766B-40DB-8B56-EDA8AADBC942}" dt="2026-05-31T22:51:09.943" v="3788" actId="478"/>
          <ac:spMkLst>
            <pc:docMk/>
            <pc:sldMk cId="1903303769" sldId="669"/>
            <ac:spMk id="15" creationId="{64B59806-F7CD-14EB-7D66-2B641AED78BF}"/>
          </ac:spMkLst>
        </pc:spChg>
        <pc:spChg chg="mod">
          <ac:chgData name="出井 走(IDEI Kakeru)" userId="6b899e9d-dccd-4a8f-a085-348e5d924bf3" providerId="ADAL" clId="{34007EDE-766B-40DB-8B56-EDA8AADBC942}" dt="2026-06-01T02:16:37.979" v="5259" actId="1582"/>
          <ac:spMkLst>
            <pc:docMk/>
            <pc:sldMk cId="1903303769" sldId="669"/>
            <ac:spMk id="16" creationId="{C94780CB-4045-B09D-7D6C-B1F896610B16}"/>
          </ac:spMkLst>
        </pc:spChg>
        <pc:spChg chg="del">
          <ac:chgData name="出井 走(IDEI Kakeru)" userId="6b899e9d-dccd-4a8f-a085-348e5d924bf3" providerId="ADAL" clId="{34007EDE-766B-40DB-8B56-EDA8AADBC942}" dt="2026-05-31T22:51:09.943" v="3788" actId="478"/>
          <ac:spMkLst>
            <pc:docMk/>
            <pc:sldMk cId="1903303769" sldId="669"/>
            <ac:spMk id="46" creationId="{15F2063A-402B-7A6D-778D-448582440AC3}"/>
          </ac:spMkLst>
        </pc:spChg>
        <pc:cxnChg chg="del mod">
          <ac:chgData name="出井 走(IDEI Kakeru)" userId="6b899e9d-dccd-4a8f-a085-348e5d924bf3" providerId="ADAL" clId="{34007EDE-766B-40DB-8B56-EDA8AADBC942}" dt="2026-05-31T22:51:09.943" v="3788" actId="478"/>
          <ac:cxnSpMkLst>
            <pc:docMk/>
            <pc:sldMk cId="1903303769" sldId="669"/>
            <ac:cxnSpMk id="10" creationId="{06EA0049-0B3E-7FC0-3BD4-AAE5A77B2AC3}"/>
          </ac:cxnSpMkLst>
        </pc:cxnChg>
        <pc:cxnChg chg="del mod">
          <ac:chgData name="出井 走(IDEI Kakeru)" userId="6b899e9d-dccd-4a8f-a085-348e5d924bf3" providerId="ADAL" clId="{34007EDE-766B-40DB-8B56-EDA8AADBC942}" dt="2026-05-31T22:51:09.943" v="3788" actId="478"/>
          <ac:cxnSpMkLst>
            <pc:docMk/>
            <pc:sldMk cId="1903303769" sldId="669"/>
            <ac:cxnSpMk id="17" creationId="{A135E0CF-CBB5-3B12-27E9-D65122B5E3DE}"/>
          </ac:cxnSpMkLst>
        </pc:cxnChg>
        <pc:cxnChg chg="del mod">
          <ac:chgData name="出井 走(IDEI Kakeru)" userId="6b899e9d-dccd-4a8f-a085-348e5d924bf3" providerId="ADAL" clId="{34007EDE-766B-40DB-8B56-EDA8AADBC942}" dt="2026-05-31T22:51:09.943" v="3788" actId="478"/>
          <ac:cxnSpMkLst>
            <pc:docMk/>
            <pc:sldMk cId="1903303769" sldId="669"/>
            <ac:cxnSpMk id="47" creationId="{ABE3ED22-A873-43D1-359F-FB88450D6FD4}"/>
          </ac:cxnSpMkLst>
        </pc:cxnChg>
      </pc:sldChg>
      <pc:sldChg chg="addSp delSp modSp add del mod">
        <pc:chgData name="出井 走(IDEI Kakeru)" userId="6b899e9d-dccd-4a8f-a085-348e5d924bf3" providerId="ADAL" clId="{34007EDE-766B-40DB-8B56-EDA8AADBC942}" dt="2026-06-01T03:05:36.897" v="5831" actId="47"/>
        <pc:sldMkLst>
          <pc:docMk/>
          <pc:sldMk cId="2542289440" sldId="670"/>
        </pc:sldMkLst>
        <pc:spChg chg="mod">
          <ac:chgData name="出井 走(IDEI Kakeru)" userId="6b899e9d-dccd-4a8f-a085-348e5d924bf3" providerId="ADAL" clId="{34007EDE-766B-40DB-8B56-EDA8AADBC942}" dt="2026-05-31T22:55:23.376" v="3949" actId="20577"/>
          <ac:spMkLst>
            <pc:docMk/>
            <pc:sldMk cId="2542289440" sldId="670"/>
            <ac:spMk id="2" creationId="{CC64DB2B-CBCF-76FE-A552-A329802B6603}"/>
          </ac:spMkLst>
        </pc:spChg>
        <pc:spChg chg="del">
          <ac:chgData name="出井 走(IDEI Kakeru)" userId="6b899e9d-dccd-4a8f-a085-348e5d924bf3" providerId="ADAL" clId="{34007EDE-766B-40DB-8B56-EDA8AADBC942}" dt="2026-05-31T22:55:45.765" v="3950" actId="478"/>
          <ac:spMkLst>
            <pc:docMk/>
            <pc:sldMk cId="2542289440" sldId="670"/>
            <ac:spMk id="3" creationId="{3AB89B4D-FC4C-F82D-9DD4-D52F83F298EA}"/>
          </ac:spMkLst>
        </pc:spChg>
        <pc:spChg chg="add mod">
          <ac:chgData name="出井 走(IDEI Kakeru)" userId="6b899e9d-dccd-4a8f-a085-348e5d924bf3" providerId="ADAL" clId="{34007EDE-766B-40DB-8B56-EDA8AADBC942}" dt="2026-06-01T00:42:44.075" v="4851"/>
          <ac:spMkLst>
            <pc:docMk/>
            <pc:sldMk cId="2542289440" sldId="670"/>
            <ac:spMk id="3" creationId="{79DB2AE0-0B1E-52D4-991D-350785BE385F}"/>
          </ac:spMkLst>
        </pc:spChg>
        <pc:spChg chg="del">
          <ac:chgData name="出井 走(IDEI Kakeru)" userId="6b899e9d-dccd-4a8f-a085-348e5d924bf3" providerId="ADAL" clId="{34007EDE-766B-40DB-8B56-EDA8AADBC942}" dt="2026-05-31T22:55:49.425" v="3951" actId="478"/>
          <ac:spMkLst>
            <pc:docMk/>
            <pc:sldMk cId="2542289440" sldId="670"/>
            <ac:spMk id="4" creationId="{E10A6A25-8CDF-3BD3-1986-63F8E805B1C2}"/>
          </ac:spMkLst>
        </pc:spChg>
        <pc:spChg chg="del">
          <ac:chgData name="出井 走(IDEI Kakeru)" userId="6b899e9d-dccd-4a8f-a085-348e5d924bf3" providerId="ADAL" clId="{34007EDE-766B-40DB-8B56-EDA8AADBC942}" dt="2026-05-31T22:55:45.765" v="3950" actId="478"/>
          <ac:spMkLst>
            <pc:docMk/>
            <pc:sldMk cId="2542289440" sldId="670"/>
            <ac:spMk id="5" creationId="{082ACFD8-2F53-695D-6575-39D66D935326}"/>
          </ac:spMkLst>
        </pc:spChg>
        <pc:spChg chg="del mod">
          <ac:chgData name="出井 走(IDEI Kakeru)" userId="6b899e9d-dccd-4a8f-a085-348e5d924bf3" providerId="ADAL" clId="{34007EDE-766B-40DB-8B56-EDA8AADBC942}" dt="2026-06-01T00:57:22.974" v="4933" actId="478"/>
          <ac:spMkLst>
            <pc:docMk/>
            <pc:sldMk cId="2542289440" sldId="670"/>
            <ac:spMk id="6" creationId="{4C386DD2-9512-3F6B-E9D3-2778946308DF}"/>
          </ac:spMkLst>
        </pc:spChg>
        <pc:spChg chg="add mod">
          <ac:chgData name="出井 走(IDEI Kakeru)" userId="6b899e9d-dccd-4a8f-a085-348e5d924bf3" providerId="ADAL" clId="{34007EDE-766B-40DB-8B56-EDA8AADBC942}" dt="2026-06-01T02:16:43.118" v="5261" actId="1582"/>
          <ac:spMkLst>
            <pc:docMk/>
            <pc:sldMk cId="2542289440" sldId="670"/>
            <ac:spMk id="7" creationId="{29E30BED-A6A6-5086-1A75-5CE914E0A77E}"/>
          </ac:spMkLst>
        </pc:spChg>
        <pc:spChg chg="add mod">
          <ac:chgData name="出井 走(IDEI Kakeru)" userId="6b899e9d-dccd-4a8f-a085-348e5d924bf3" providerId="ADAL" clId="{34007EDE-766B-40DB-8B56-EDA8AADBC942}" dt="2026-05-31T23:14:36.081" v="4683" actId="20577"/>
          <ac:spMkLst>
            <pc:docMk/>
            <pc:sldMk cId="2542289440" sldId="670"/>
            <ac:spMk id="8" creationId="{DB4D5281-400C-DE88-5722-B600DB70BE98}"/>
          </ac:spMkLst>
        </pc:spChg>
        <pc:spChg chg="mod">
          <ac:chgData name="出井 走(IDEI Kakeru)" userId="6b899e9d-dccd-4a8f-a085-348e5d924bf3" providerId="ADAL" clId="{34007EDE-766B-40DB-8B56-EDA8AADBC942}" dt="2026-06-01T02:16:43.118" v="5261" actId="1582"/>
          <ac:spMkLst>
            <pc:docMk/>
            <pc:sldMk cId="2542289440" sldId="670"/>
            <ac:spMk id="16" creationId="{F1A3FB52-10B8-E724-38C5-8997AFBD019E}"/>
          </ac:spMkLst>
        </pc:spChg>
      </pc:sldChg>
      <pc:sldChg chg="addSp delSp modSp add mod">
        <pc:chgData name="出井 走(IDEI Kakeru)" userId="6b899e9d-dccd-4a8f-a085-348e5d924bf3" providerId="ADAL" clId="{34007EDE-766B-40DB-8B56-EDA8AADBC942}" dt="2026-06-01T01:53:00.372" v="5243" actId="20577"/>
        <pc:sldMkLst>
          <pc:docMk/>
          <pc:sldMk cId="3286370934" sldId="671"/>
        </pc:sldMkLst>
        <pc:spChg chg="add mod">
          <ac:chgData name="出井 走(IDEI Kakeru)" userId="6b899e9d-dccd-4a8f-a085-348e5d924bf3" providerId="ADAL" clId="{34007EDE-766B-40DB-8B56-EDA8AADBC942}" dt="2026-06-01T00:16:05.320" v="4753" actId="1076"/>
          <ac:spMkLst>
            <pc:docMk/>
            <pc:sldMk cId="3286370934" sldId="671"/>
            <ac:spMk id="2" creationId="{E0CE81F6-85CE-F190-BF6E-CAF2F25FE3BA}"/>
          </ac:spMkLst>
        </pc:spChg>
        <pc:spChg chg="add mod">
          <ac:chgData name="出井 走(IDEI Kakeru)" userId="6b899e9d-dccd-4a8f-a085-348e5d924bf3" providerId="ADAL" clId="{34007EDE-766B-40DB-8B56-EDA8AADBC942}" dt="2026-06-01T00:16:13.276" v="4755" actId="1076"/>
          <ac:spMkLst>
            <pc:docMk/>
            <pc:sldMk cId="3286370934" sldId="671"/>
            <ac:spMk id="4" creationId="{720B267F-9C2C-E543-9922-2F9E8428DF4C}"/>
          </ac:spMkLst>
        </pc:spChg>
        <pc:spChg chg="mod">
          <ac:chgData name="出井 走(IDEI Kakeru)" userId="6b899e9d-dccd-4a8f-a085-348e5d924bf3" providerId="ADAL" clId="{34007EDE-766B-40DB-8B56-EDA8AADBC942}" dt="2026-06-01T01:53:00.372" v="5243" actId="20577"/>
          <ac:spMkLst>
            <pc:docMk/>
            <pc:sldMk cId="3286370934" sldId="671"/>
            <ac:spMk id="15" creationId="{2CC82CFA-70AE-9F51-D195-5E9BB4708A08}"/>
          </ac:spMkLst>
        </pc:spChg>
        <pc:spChg chg="del">
          <ac:chgData name="出井 走(IDEI Kakeru)" userId="6b899e9d-dccd-4a8f-a085-348e5d924bf3" providerId="ADAL" clId="{34007EDE-766B-40DB-8B56-EDA8AADBC942}" dt="2026-06-01T00:14:48.689" v="4716" actId="478"/>
          <ac:spMkLst>
            <pc:docMk/>
            <pc:sldMk cId="3286370934" sldId="671"/>
            <ac:spMk id="17" creationId="{44926C12-616B-9520-49DD-B922FB59FEF4}"/>
          </ac:spMkLst>
        </pc:spChg>
        <pc:spChg chg="del">
          <ac:chgData name="出井 走(IDEI Kakeru)" userId="6b899e9d-dccd-4a8f-a085-348e5d924bf3" providerId="ADAL" clId="{34007EDE-766B-40DB-8B56-EDA8AADBC942}" dt="2026-06-01T00:14:48.689" v="4716" actId="478"/>
          <ac:spMkLst>
            <pc:docMk/>
            <pc:sldMk cId="3286370934" sldId="671"/>
            <ac:spMk id="19" creationId="{CAF86C51-CFB2-0101-121E-4C7AFEEA0B40}"/>
          </ac:spMkLst>
        </pc:spChg>
        <pc:picChg chg="add mod">
          <ac:chgData name="出井 走(IDEI Kakeru)" userId="6b899e9d-dccd-4a8f-a085-348e5d924bf3" providerId="ADAL" clId="{34007EDE-766B-40DB-8B56-EDA8AADBC942}" dt="2026-06-01T00:15:31.011" v="4732" actId="1076"/>
          <ac:picMkLst>
            <pc:docMk/>
            <pc:sldMk cId="3286370934" sldId="671"/>
            <ac:picMk id="3" creationId="{008D6118-DBA7-85C9-E969-4D4FA68E36FD}"/>
          </ac:picMkLst>
        </pc:picChg>
        <pc:picChg chg="del">
          <ac:chgData name="出井 走(IDEI Kakeru)" userId="6b899e9d-dccd-4a8f-a085-348e5d924bf3" providerId="ADAL" clId="{34007EDE-766B-40DB-8B56-EDA8AADBC942}" dt="2026-06-01T00:14:48.689" v="4716" actId="478"/>
          <ac:picMkLst>
            <pc:docMk/>
            <pc:sldMk cId="3286370934" sldId="671"/>
            <ac:picMk id="5" creationId="{01E90943-006F-4F49-7BE9-96390F72CACE}"/>
          </ac:picMkLst>
        </pc:picChg>
        <pc:picChg chg="add mod">
          <ac:chgData name="出井 走(IDEI Kakeru)" userId="6b899e9d-dccd-4a8f-a085-348e5d924bf3" providerId="ADAL" clId="{34007EDE-766B-40DB-8B56-EDA8AADBC942}" dt="2026-06-01T00:15:37.219" v="4734" actId="14100"/>
          <ac:picMkLst>
            <pc:docMk/>
            <pc:sldMk cId="3286370934" sldId="671"/>
            <ac:picMk id="6" creationId="{85D56768-B6DF-F95E-8742-0AF80F3ABDA4}"/>
          </ac:picMkLst>
        </pc:picChg>
        <pc:picChg chg="add mod">
          <ac:chgData name="出井 走(IDEI Kakeru)" userId="6b899e9d-dccd-4a8f-a085-348e5d924bf3" providerId="ADAL" clId="{34007EDE-766B-40DB-8B56-EDA8AADBC942}" dt="2026-06-01T01:44:00.654" v="5239" actId="1076"/>
          <ac:picMkLst>
            <pc:docMk/>
            <pc:sldMk cId="3286370934" sldId="671"/>
            <ac:picMk id="7" creationId="{03381B6E-B1A6-C1BB-0620-4ED0AC380E2B}"/>
          </ac:picMkLst>
        </pc:picChg>
        <pc:picChg chg="del">
          <ac:chgData name="出井 走(IDEI Kakeru)" userId="6b899e9d-dccd-4a8f-a085-348e5d924bf3" providerId="ADAL" clId="{34007EDE-766B-40DB-8B56-EDA8AADBC942}" dt="2026-06-01T00:14:48.689" v="4716" actId="478"/>
          <ac:picMkLst>
            <pc:docMk/>
            <pc:sldMk cId="3286370934" sldId="671"/>
            <ac:picMk id="7" creationId="{D69AA46A-12A3-0A06-869F-41DF4A6F8396}"/>
          </ac:picMkLst>
        </pc:picChg>
        <pc:picChg chg="del mod">
          <ac:chgData name="出井 走(IDEI Kakeru)" userId="6b899e9d-dccd-4a8f-a085-348e5d924bf3" providerId="ADAL" clId="{34007EDE-766B-40DB-8B56-EDA8AADBC942}" dt="2026-06-01T00:22:11.108" v="4769" actId="478"/>
          <ac:picMkLst>
            <pc:docMk/>
            <pc:sldMk cId="3286370934" sldId="671"/>
            <ac:picMk id="9" creationId="{B213A1AF-A740-6209-10D1-B9E0A359CF79}"/>
          </ac:picMkLst>
        </pc:picChg>
        <pc:picChg chg="add del mod">
          <ac:chgData name="出井 走(IDEI Kakeru)" userId="6b899e9d-dccd-4a8f-a085-348e5d924bf3" providerId="ADAL" clId="{34007EDE-766B-40DB-8B56-EDA8AADBC942}" dt="2026-06-01T01:43:15.062" v="5237" actId="478"/>
          <ac:picMkLst>
            <pc:docMk/>
            <pc:sldMk cId="3286370934" sldId="671"/>
            <ac:picMk id="10" creationId="{191AD640-2DE6-ADD9-8215-AE7345937785}"/>
          </ac:picMkLst>
        </pc:picChg>
      </pc:sldChg>
      <pc:sldChg chg="addSp delSp modSp add mod">
        <pc:chgData name="出井 走(IDEI Kakeru)" userId="6b899e9d-dccd-4a8f-a085-348e5d924bf3" providerId="ADAL" clId="{34007EDE-766B-40DB-8B56-EDA8AADBC942}" dt="2026-06-01T03:55:51.960" v="6010"/>
        <pc:sldMkLst>
          <pc:docMk/>
          <pc:sldMk cId="2858160358" sldId="672"/>
        </pc:sldMkLst>
        <pc:spChg chg="del">
          <ac:chgData name="出井 走(IDEI Kakeru)" userId="6b899e9d-dccd-4a8f-a085-348e5d924bf3" providerId="ADAL" clId="{34007EDE-766B-40DB-8B56-EDA8AADBC942}" dt="2026-06-01T03:55:47.261" v="6009" actId="478"/>
          <ac:spMkLst>
            <pc:docMk/>
            <pc:sldMk cId="2858160358" sldId="672"/>
            <ac:spMk id="2" creationId="{59F26240-FD9B-7060-0BB8-A1E9881EBE04}"/>
          </ac:spMkLst>
        </pc:spChg>
        <pc:spChg chg="add mod">
          <ac:chgData name="出井 走(IDEI Kakeru)" userId="6b899e9d-dccd-4a8f-a085-348e5d924bf3" providerId="ADAL" clId="{34007EDE-766B-40DB-8B56-EDA8AADBC942}" dt="2026-06-01T03:55:51.960" v="6010"/>
          <ac:spMkLst>
            <pc:docMk/>
            <pc:sldMk cId="2858160358" sldId="672"/>
            <ac:spMk id="4" creationId="{627915D9-2E1F-F58A-81CC-B3A111F11C9F}"/>
          </ac:spMkLst>
        </pc:spChg>
        <pc:spChg chg="del">
          <ac:chgData name="出井 走(IDEI Kakeru)" userId="6b899e9d-dccd-4a8f-a085-348e5d924bf3" providerId="ADAL" clId="{34007EDE-766B-40DB-8B56-EDA8AADBC942}" dt="2026-06-01T03:55:47.261" v="6009" actId="478"/>
          <ac:spMkLst>
            <pc:docMk/>
            <pc:sldMk cId="2858160358" sldId="672"/>
            <ac:spMk id="21" creationId="{229E930E-B74E-05A0-1101-83D3BAA397C8}"/>
          </ac:spMkLst>
        </pc:spChg>
        <pc:spChg chg="del">
          <ac:chgData name="出井 走(IDEI Kakeru)" userId="6b899e9d-dccd-4a8f-a085-348e5d924bf3" providerId="ADAL" clId="{34007EDE-766B-40DB-8B56-EDA8AADBC942}" dt="2026-06-01T03:55:47.261" v="6009" actId="478"/>
          <ac:spMkLst>
            <pc:docMk/>
            <pc:sldMk cId="2858160358" sldId="672"/>
            <ac:spMk id="22" creationId="{7A619372-BB96-7FA4-A354-511C6F068248}"/>
          </ac:spMkLst>
        </pc:spChg>
        <pc:picChg chg="add mod">
          <ac:chgData name="出井 走(IDEI Kakeru)" userId="6b899e9d-dccd-4a8f-a085-348e5d924bf3" providerId="ADAL" clId="{34007EDE-766B-40DB-8B56-EDA8AADBC942}" dt="2026-06-01T03:55:51.960" v="6010"/>
          <ac:picMkLst>
            <pc:docMk/>
            <pc:sldMk cId="2858160358" sldId="672"/>
            <ac:picMk id="3" creationId="{1C9FADF7-3EEA-862A-8A67-7B396749AC54}"/>
          </ac:picMkLst>
        </pc:picChg>
      </pc:sldChg>
      <pc:sldChg chg="addSp delSp modSp add del mod">
        <pc:chgData name="出井 走(IDEI Kakeru)" userId="6b899e9d-dccd-4a8f-a085-348e5d924bf3" providerId="ADAL" clId="{34007EDE-766B-40DB-8B56-EDA8AADBC942}" dt="2026-06-01T02:14:03.370" v="5244" actId="47"/>
        <pc:sldMkLst>
          <pc:docMk/>
          <pc:sldMk cId="3430047466" sldId="672"/>
        </pc:sldMkLst>
        <pc:spChg chg="mod">
          <ac:chgData name="出井 走(IDEI Kakeru)" userId="6b899e9d-dccd-4a8f-a085-348e5d924bf3" providerId="ADAL" clId="{34007EDE-766B-40DB-8B56-EDA8AADBC942}" dt="2026-06-01T01:07:45.264" v="5015" actId="20577"/>
          <ac:spMkLst>
            <pc:docMk/>
            <pc:sldMk cId="3430047466" sldId="672"/>
            <ac:spMk id="2" creationId="{C07BEE30-746B-F846-53A9-69B8F5F80BA7}"/>
          </ac:spMkLst>
        </pc:spChg>
        <pc:spChg chg="del">
          <ac:chgData name="出井 走(IDEI Kakeru)" userId="6b899e9d-dccd-4a8f-a085-348e5d924bf3" providerId="ADAL" clId="{34007EDE-766B-40DB-8B56-EDA8AADBC942}" dt="2026-06-01T01:07:28.397" v="4975" actId="478"/>
          <ac:spMkLst>
            <pc:docMk/>
            <pc:sldMk cId="3430047466" sldId="672"/>
            <ac:spMk id="3" creationId="{941E63DD-CD9B-8BA2-9791-587E1A8EEC89}"/>
          </ac:spMkLst>
        </pc:spChg>
        <pc:spChg chg="del">
          <ac:chgData name="出井 走(IDEI Kakeru)" userId="6b899e9d-dccd-4a8f-a085-348e5d924bf3" providerId="ADAL" clId="{34007EDE-766B-40DB-8B56-EDA8AADBC942}" dt="2026-06-01T01:07:28.397" v="4975" actId="478"/>
          <ac:spMkLst>
            <pc:docMk/>
            <pc:sldMk cId="3430047466" sldId="672"/>
            <ac:spMk id="5" creationId="{6E2159CE-4313-0144-679D-4D71B8E62C17}"/>
          </ac:spMkLst>
        </pc:spChg>
        <pc:spChg chg="del">
          <ac:chgData name="出井 走(IDEI Kakeru)" userId="6b899e9d-dccd-4a8f-a085-348e5d924bf3" providerId="ADAL" clId="{34007EDE-766B-40DB-8B56-EDA8AADBC942}" dt="2026-06-01T01:07:35.521" v="4978" actId="478"/>
          <ac:spMkLst>
            <pc:docMk/>
            <pc:sldMk cId="3430047466" sldId="672"/>
            <ac:spMk id="16" creationId="{53537A2A-8438-66EA-A999-1F21B779D2E2}"/>
          </ac:spMkLst>
        </pc:spChg>
        <pc:spChg chg="add mod">
          <ac:chgData name="出井 走(IDEI Kakeru)" userId="6b899e9d-dccd-4a8f-a085-348e5d924bf3" providerId="ADAL" clId="{34007EDE-766B-40DB-8B56-EDA8AADBC942}" dt="2026-06-01T01:19:38.895" v="5218" actId="1036"/>
          <ac:spMkLst>
            <pc:docMk/>
            <pc:sldMk cId="3430047466" sldId="672"/>
            <ac:spMk id="20" creationId="{7D8BEDD3-C307-3D79-CEBB-4DB84595C494}"/>
          </ac:spMkLst>
        </pc:spChg>
        <pc:spChg chg="add mod">
          <ac:chgData name="出井 走(IDEI Kakeru)" userId="6b899e9d-dccd-4a8f-a085-348e5d924bf3" providerId="ADAL" clId="{34007EDE-766B-40DB-8B56-EDA8AADBC942}" dt="2026-06-01T01:40:24.042" v="5235" actId="1076"/>
          <ac:spMkLst>
            <pc:docMk/>
            <pc:sldMk cId="3430047466" sldId="672"/>
            <ac:spMk id="23" creationId="{AE3ED437-9249-0607-434C-B28C785B3FF9}"/>
          </ac:spMkLst>
        </pc:spChg>
        <pc:graphicFrameChg chg="del">
          <ac:chgData name="出井 走(IDEI Kakeru)" userId="6b899e9d-dccd-4a8f-a085-348e5d924bf3" providerId="ADAL" clId="{34007EDE-766B-40DB-8B56-EDA8AADBC942}" dt="2026-06-01T01:07:28.397" v="4975" actId="478"/>
          <ac:graphicFrameMkLst>
            <pc:docMk/>
            <pc:sldMk cId="3430047466" sldId="672"/>
            <ac:graphicFrameMk id="4" creationId="{2F8DD834-AEBE-33EE-FFC9-1BE6EC200EEA}"/>
          </ac:graphicFrameMkLst>
        </pc:graphicFrameChg>
        <pc:picChg chg="del">
          <ac:chgData name="出井 走(IDEI Kakeru)" userId="6b899e9d-dccd-4a8f-a085-348e5d924bf3" providerId="ADAL" clId="{34007EDE-766B-40DB-8B56-EDA8AADBC942}" dt="2026-06-01T01:07:28.397" v="4975" actId="478"/>
          <ac:picMkLst>
            <pc:docMk/>
            <pc:sldMk cId="3430047466" sldId="672"/>
            <ac:picMk id="7" creationId="{EC4A2979-B03C-722E-D1E8-498BEB889469}"/>
          </ac:picMkLst>
        </pc:picChg>
        <pc:picChg chg="add del">
          <ac:chgData name="出井 走(IDEI Kakeru)" userId="6b899e9d-dccd-4a8f-a085-348e5d924bf3" providerId="ADAL" clId="{34007EDE-766B-40DB-8B56-EDA8AADBC942}" dt="2026-06-01T01:09:46.774" v="5017" actId="478"/>
          <ac:picMkLst>
            <pc:docMk/>
            <pc:sldMk cId="3430047466" sldId="672"/>
            <ac:picMk id="8" creationId="{E9C59453-B838-0DEA-7965-A762AA4DC963}"/>
          </ac:picMkLst>
        </pc:picChg>
        <pc:picChg chg="del">
          <ac:chgData name="出井 走(IDEI Kakeru)" userId="6b899e9d-dccd-4a8f-a085-348e5d924bf3" providerId="ADAL" clId="{34007EDE-766B-40DB-8B56-EDA8AADBC942}" dt="2026-06-01T01:07:28.397" v="4975" actId="478"/>
          <ac:picMkLst>
            <pc:docMk/>
            <pc:sldMk cId="3430047466" sldId="672"/>
            <ac:picMk id="9" creationId="{365B0689-B726-A45E-6C71-C3D42DEF7C2A}"/>
          </ac:picMkLst>
        </pc:picChg>
        <pc:picChg chg="del">
          <ac:chgData name="出井 走(IDEI Kakeru)" userId="6b899e9d-dccd-4a8f-a085-348e5d924bf3" providerId="ADAL" clId="{34007EDE-766B-40DB-8B56-EDA8AADBC942}" dt="2026-06-01T01:07:28.397" v="4975" actId="478"/>
          <ac:picMkLst>
            <pc:docMk/>
            <pc:sldMk cId="3430047466" sldId="672"/>
            <ac:picMk id="11" creationId="{948D01DC-D6D1-B0A9-6DD0-5EEB74A2E44A}"/>
          </ac:picMkLst>
        </pc:picChg>
        <pc:picChg chg="add del mod">
          <ac:chgData name="出井 走(IDEI Kakeru)" userId="6b899e9d-dccd-4a8f-a085-348e5d924bf3" providerId="ADAL" clId="{34007EDE-766B-40DB-8B56-EDA8AADBC942}" dt="2026-06-01T01:09:59.471" v="5024" actId="478"/>
          <ac:picMkLst>
            <pc:docMk/>
            <pc:sldMk cId="3430047466" sldId="672"/>
            <ac:picMk id="12" creationId="{3F065CE7-449D-F01B-DB3A-DF32451B4EA8}"/>
          </ac:picMkLst>
        </pc:picChg>
        <pc:picChg chg="del">
          <ac:chgData name="出井 走(IDEI Kakeru)" userId="6b899e9d-dccd-4a8f-a085-348e5d924bf3" providerId="ADAL" clId="{34007EDE-766B-40DB-8B56-EDA8AADBC942}" dt="2026-06-01T01:07:28.397" v="4975" actId="478"/>
          <ac:picMkLst>
            <pc:docMk/>
            <pc:sldMk cId="3430047466" sldId="672"/>
            <ac:picMk id="13" creationId="{A914A23B-A5F1-B4AD-D243-9D0FC9474CDE}"/>
          </ac:picMkLst>
        </pc:picChg>
        <pc:picChg chg="del">
          <ac:chgData name="出井 走(IDEI Kakeru)" userId="6b899e9d-dccd-4a8f-a085-348e5d924bf3" providerId="ADAL" clId="{34007EDE-766B-40DB-8B56-EDA8AADBC942}" dt="2026-06-01T01:07:28.397" v="4975" actId="478"/>
          <ac:picMkLst>
            <pc:docMk/>
            <pc:sldMk cId="3430047466" sldId="672"/>
            <ac:picMk id="14" creationId="{3847AD3F-D54D-557D-C4D8-B50B4AF3D04A}"/>
          </ac:picMkLst>
        </pc:picChg>
        <pc:picChg chg="del">
          <ac:chgData name="出井 走(IDEI Kakeru)" userId="6b899e9d-dccd-4a8f-a085-348e5d924bf3" providerId="ADAL" clId="{34007EDE-766B-40DB-8B56-EDA8AADBC942}" dt="2026-06-01T01:07:28.397" v="4975" actId="478"/>
          <ac:picMkLst>
            <pc:docMk/>
            <pc:sldMk cId="3430047466" sldId="672"/>
            <ac:picMk id="15" creationId="{B6390D14-DAD8-A4AA-6432-CB6AC18C5DA5}"/>
          </ac:picMkLst>
        </pc:picChg>
        <pc:picChg chg="add del mod">
          <ac:chgData name="出井 走(IDEI Kakeru)" userId="6b899e9d-dccd-4a8f-a085-348e5d924bf3" providerId="ADAL" clId="{34007EDE-766B-40DB-8B56-EDA8AADBC942}" dt="2026-06-01T01:18:01.162" v="5184" actId="478"/>
          <ac:picMkLst>
            <pc:docMk/>
            <pc:sldMk cId="3430047466" sldId="672"/>
            <ac:picMk id="18" creationId="{B5E1499F-14DD-CA18-19D3-79D0853BDB51}"/>
          </ac:picMkLst>
        </pc:picChg>
        <pc:picChg chg="del">
          <ac:chgData name="出井 走(IDEI Kakeru)" userId="6b899e9d-dccd-4a8f-a085-348e5d924bf3" providerId="ADAL" clId="{34007EDE-766B-40DB-8B56-EDA8AADBC942}" dt="2026-06-01T01:07:28.397" v="4975" actId="478"/>
          <ac:picMkLst>
            <pc:docMk/>
            <pc:sldMk cId="3430047466" sldId="672"/>
            <ac:picMk id="19" creationId="{342C05D5-6934-4BE8-2A5E-77EECF9119E3}"/>
          </ac:picMkLst>
        </pc:picChg>
        <pc:picChg chg="add mod">
          <ac:chgData name="出井 走(IDEI Kakeru)" userId="6b899e9d-dccd-4a8f-a085-348e5d924bf3" providerId="ADAL" clId="{34007EDE-766B-40DB-8B56-EDA8AADBC942}" dt="2026-06-01T01:19:33.278" v="5207" actId="1036"/>
          <ac:picMkLst>
            <pc:docMk/>
            <pc:sldMk cId="3430047466" sldId="672"/>
            <ac:picMk id="22" creationId="{A161253E-34E9-058F-4022-FBB4F4DB653B}"/>
          </ac:picMkLst>
        </pc:picChg>
      </pc:sldChg>
      <pc:sldChg chg="add del">
        <pc:chgData name="出井 走(IDEI Kakeru)" userId="6b899e9d-dccd-4a8f-a085-348e5d924bf3" providerId="ADAL" clId="{34007EDE-766B-40DB-8B56-EDA8AADBC942}" dt="2026-06-01T02:14:05.129" v="5245" actId="47"/>
        <pc:sldMkLst>
          <pc:docMk/>
          <pc:sldMk cId="753623300" sldId="673"/>
        </pc:sldMkLst>
      </pc:sldChg>
      <pc:sldChg chg="addSp modSp add del mod">
        <pc:chgData name="出井 走(IDEI Kakeru)" userId="6b899e9d-dccd-4a8f-a085-348e5d924bf3" providerId="ADAL" clId="{34007EDE-766B-40DB-8B56-EDA8AADBC942}" dt="2026-06-01T02:52:17.730" v="5780" actId="47"/>
        <pc:sldMkLst>
          <pc:docMk/>
          <pc:sldMk cId="1658339637" sldId="674"/>
        </pc:sldMkLst>
        <pc:cxnChg chg="add mod">
          <ac:chgData name="出井 走(IDEI Kakeru)" userId="6b899e9d-dccd-4a8f-a085-348e5d924bf3" providerId="ADAL" clId="{34007EDE-766B-40DB-8B56-EDA8AADBC942}" dt="2026-06-01T01:14:48.670" v="5174" actId="14861"/>
          <ac:cxnSpMkLst>
            <pc:docMk/>
            <pc:sldMk cId="1658339637" sldId="674"/>
            <ac:cxnSpMk id="4" creationId="{77A7D0AE-48C9-8F28-16B6-EE6A83000CB7}"/>
          </ac:cxnSpMkLst>
        </pc:cxnChg>
      </pc:sldChg>
      <pc:sldChg chg="addSp modSp add del">
        <pc:chgData name="出井 走(IDEI Kakeru)" userId="6b899e9d-dccd-4a8f-a085-348e5d924bf3" providerId="ADAL" clId="{34007EDE-766B-40DB-8B56-EDA8AADBC942}" dt="2026-06-01T02:52:24.514" v="5781" actId="47"/>
        <pc:sldMkLst>
          <pc:docMk/>
          <pc:sldMk cId="2714757226" sldId="675"/>
        </pc:sldMkLst>
        <pc:cxnChg chg="add mod">
          <ac:chgData name="出井 走(IDEI Kakeru)" userId="6b899e9d-dccd-4a8f-a085-348e5d924bf3" providerId="ADAL" clId="{34007EDE-766B-40DB-8B56-EDA8AADBC942}" dt="2026-06-01T01:15:18.082" v="5179"/>
          <ac:cxnSpMkLst>
            <pc:docMk/>
            <pc:sldMk cId="2714757226" sldId="675"/>
            <ac:cxnSpMk id="5" creationId="{4CE0B14F-2DAF-197F-65A7-FCFA245216D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091" cy="337766"/>
          </a:xfrm>
          <a:prstGeom prst="rect">
            <a:avLst/>
          </a:prstGeom>
        </p:spPr>
        <p:txBody>
          <a:bodyPr vert="horz" lIns="91678" tIns="45839" rIns="91678" bIns="458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889" y="0"/>
            <a:ext cx="4275091" cy="337766"/>
          </a:xfrm>
          <a:prstGeom prst="rect">
            <a:avLst/>
          </a:prstGeom>
        </p:spPr>
        <p:txBody>
          <a:bodyPr vert="horz" lIns="91678" tIns="45839" rIns="91678" bIns="45839" rtlCol="0"/>
          <a:lstStyle>
            <a:lvl1pPr algn="r">
              <a:defRPr sz="1200"/>
            </a:lvl1pPr>
          </a:lstStyle>
          <a:p>
            <a:fld id="{2810F072-E047-4335-AFD8-8D85B890C84B}"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1" y="6397998"/>
            <a:ext cx="4275091" cy="337765"/>
          </a:xfrm>
          <a:prstGeom prst="rect">
            <a:avLst/>
          </a:prstGeom>
        </p:spPr>
        <p:txBody>
          <a:bodyPr vert="horz" lIns="91678" tIns="45839" rIns="91678" bIns="458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889" y="6397998"/>
            <a:ext cx="4275091" cy="337765"/>
          </a:xfrm>
          <a:prstGeom prst="rect">
            <a:avLst/>
          </a:prstGeom>
        </p:spPr>
        <p:txBody>
          <a:bodyPr vert="horz" lIns="91678" tIns="45839" rIns="91678" bIns="45839" rtlCol="0" anchor="b"/>
          <a:lstStyle>
            <a:lvl1pPr algn="r">
              <a:defRPr sz="1200"/>
            </a:lvl1pPr>
          </a:lstStyle>
          <a:p>
            <a:fld id="{77CA62D7-A901-460D-ADFE-2FFBAC9EFC99}" type="slidenum">
              <a:rPr kumimoji="1" lang="ja-JP" altLang="en-US" smtClean="0"/>
              <a:t>‹#›</a:t>
            </a:fld>
            <a:endParaRPr kumimoji="1" lang="ja-JP" altLang="en-US"/>
          </a:p>
        </p:txBody>
      </p:sp>
    </p:spTree>
    <p:extLst>
      <p:ext uri="{BB962C8B-B14F-4D97-AF65-F5344CB8AC3E}">
        <p14:creationId xmlns:p14="http://schemas.microsoft.com/office/powerpoint/2010/main" val="182077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2"/>
            <a:ext cx="4275403" cy="336789"/>
          </a:xfrm>
          <a:prstGeom prst="rect">
            <a:avLst/>
          </a:prstGeom>
        </p:spPr>
        <p:txBody>
          <a:bodyPr vert="horz" lIns="91336" tIns="45669" rIns="91336" bIns="4566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48" y="2"/>
            <a:ext cx="4275403" cy="336789"/>
          </a:xfrm>
          <a:prstGeom prst="rect">
            <a:avLst/>
          </a:prstGeom>
        </p:spPr>
        <p:txBody>
          <a:bodyPr vert="horz" lIns="91336" tIns="45669" rIns="91336" bIns="45669" rtlCol="0"/>
          <a:lstStyle>
            <a:lvl1pPr algn="r">
              <a:defRPr sz="1200"/>
            </a:lvl1pPr>
          </a:lstStyle>
          <a:p>
            <a:fld id="{92F96BA2-DF13-4407-BA0C-7C8656D3E62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3249613" y="504825"/>
            <a:ext cx="3367087" cy="2527300"/>
          </a:xfrm>
          <a:prstGeom prst="rect">
            <a:avLst/>
          </a:prstGeom>
          <a:noFill/>
          <a:ln w="12700">
            <a:solidFill>
              <a:prstClr val="black"/>
            </a:solidFill>
          </a:ln>
        </p:spPr>
        <p:txBody>
          <a:bodyPr vert="horz" lIns="91336" tIns="45669" rIns="91336" bIns="45669" rtlCol="0" anchor="ctr"/>
          <a:lstStyle/>
          <a:p>
            <a:endParaRPr lang="ja-JP" altLang="en-US"/>
          </a:p>
        </p:txBody>
      </p:sp>
      <p:sp>
        <p:nvSpPr>
          <p:cNvPr id="5" name="ノート プレースホルダー 4"/>
          <p:cNvSpPr>
            <a:spLocks noGrp="1"/>
          </p:cNvSpPr>
          <p:nvPr>
            <p:ph type="body" sz="quarter" idx="3"/>
          </p:nvPr>
        </p:nvSpPr>
        <p:spPr>
          <a:xfrm>
            <a:off x="986632" y="3199493"/>
            <a:ext cx="7893050" cy="3031093"/>
          </a:xfrm>
          <a:prstGeom prst="rect">
            <a:avLst/>
          </a:prstGeom>
        </p:spPr>
        <p:txBody>
          <a:bodyPr vert="horz" lIns="91336" tIns="45669" rIns="91336" bIns="456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4" y="6397809"/>
            <a:ext cx="4275403" cy="336789"/>
          </a:xfrm>
          <a:prstGeom prst="rect">
            <a:avLst/>
          </a:prstGeom>
        </p:spPr>
        <p:txBody>
          <a:bodyPr vert="horz" lIns="91336" tIns="45669" rIns="91336" bIns="4566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48" y="6397809"/>
            <a:ext cx="4275403" cy="336789"/>
          </a:xfrm>
          <a:prstGeom prst="rect">
            <a:avLst/>
          </a:prstGeom>
        </p:spPr>
        <p:txBody>
          <a:bodyPr vert="horz" lIns="91336" tIns="45669" rIns="91336" bIns="45669" rtlCol="0" anchor="b"/>
          <a:lstStyle>
            <a:lvl1pPr algn="r">
              <a:defRPr sz="1200"/>
            </a:lvl1pPr>
          </a:lstStyle>
          <a:p>
            <a:fld id="{9E83873E-21A0-4899-AF32-F8ACCC0C35F5}" type="slidenum">
              <a:rPr kumimoji="1" lang="ja-JP" altLang="en-US" smtClean="0"/>
              <a:t>‹#›</a:t>
            </a:fld>
            <a:endParaRPr kumimoji="1" lang="ja-JP" altLang="en-US"/>
          </a:p>
        </p:txBody>
      </p:sp>
    </p:spTree>
    <p:extLst>
      <p:ext uri="{BB962C8B-B14F-4D97-AF65-F5344CB8AC3E}">
        <p14:creationId xmlns:p14="http://schemas.microsoft.com/office/powerpoint/2010/main" val="5366953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D683F-1C41-3B0C-72D2-1EE4B326E5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642603-CF0E-40E1-616F-2FB4FDC0FD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F25FC2-2300-4133-6C3F-CF50F39FC10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C723B55-7496-4E26-6879-398F9C35EDD3}"/>
              </a:ext>
            </a:extLst>
          </p:cNvPr>
          <p:cNvSpPr>
            <a:spLocks noGrp="1"/>
          </p:cNvSpPr>
          <p:nvPr>
            <p:ph type="sldNum" sz="quarter" idx="5"/>
          </p:nvPr>
        </p:nvSpPr>
        <p:spPr/>
        <p:txBody>
          <a:bodyPr/>
          <a:lstStyle/>
          <a:p>
            <a:fld id="{9E83873E-21A0-4899-AF32-F8ACCC0C35F5}" type="slidenum">
              <a:rPr kumimoji="1" lang="ja-JP" altLang="en-US" smtClean="0"/>
              <a:t>1</a:t>
            </a:fld>
            <a:endParaRPr kumimoji="1" lang="ja-JP" altLang="en-US"/>
          </a:p>
        </p:txBody>
      </p:sp>
    </p:spTree>
    <p:extLst>
      <p:ext uri="{BB962C8B-B14F-4D97-AF65-F5344CB8AC3E}">
        <p14:creationId xmlns:p14="http://schemas.microsoft.com/office/powerpoint/2010/main" val="237926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4C0C0-AE62-E2FA-18DA-BD877490CE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345D2F0-EBAB-027F-E979-856B37B8BC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31196EF-7C1B-287D-ACDD-F4DC462CBFF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F96C309-F714-93AA-654B-5A4AF61DA454}"/>
              </a:ext>
            </a:extLst>
          </p:cNvPr>
          <p:cNvSpPr>
            <a:spLocks noGrp="1"/>
          </p:cNvSpPr>
          <p:nvPr>
            <p:ph type="sldNum" sz="quarter" idx="5"/>
          </p:nvPr>
        </p:nvSpPr>
        <p:spPr/>
        <p:txBody>
          <a:bodyPr/>
          <a:lstStyle/>
          <a:p>
            <a:fld id="{9E83873E-21A0-4899-AF32-F8ACCC0C35F5}" type="slidenum">
              <a:rPr kumimoji="1" lang="ja-JP" altLang="en-US" smtClean="0"/>
              <a:t>2</a:t>
            </a:fld>
            <a:endParaRPr kumimoji="1" lang="ja-JP" altLang="en-US"/>
          </a:p>
        </p:txBody>
      </p:sp>
    </p:spTree>
    <p:extLst>
      <p:ext uri="{BB962C8B-B14F-4D97-AF65-F5344CB8AC3E}">
        <p14:creationId xmlns:p14="http://schemas.microsoft.com/office/powerpoint/2010/main" val="421078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F9C2-F68E-612E-8F41-B916E80CB3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419E67-3440-E8E9-FA83-D8D4B7D349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0EB1DDA-0C3F-8FBD-2024-4FE09786F2F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2291E29-6E52-4B38-B2F9-EBDBD3E19398}"/>
              </a:ext>
            </a:extLst>
          </p:cNvPr>
          <p:cNvSpPr>
            <a:spLocks noGrp="1"/>
          </p:cNvSpPr>
          <p:nvPr>
            <p:ph type="sldNum" sz="quarter" idx="5"/>
          </p:nvPr>
        </p:nvSpPr>
        <p:spPr/>
        <p:txBody>
          <a:bodyPr/>
          <a:lstStyle/>
          <a:p>
            <a:fld id="{9E83873E-21A0-4899-AF32-F8ACCC0C35F5}" type="slidenum">
              <a:rPr kumimoji="1" lang="ja-JP" altLang="en-US" smtClean="0"/>
              <a:t>3</a:t>
            </a:fld>
            <a:endParaRPr kumimoji="1" lang="ja-JP" altLang="en-US"/>
          </a:p>
        </p:txBody>
      </p:sp>
    </p:spTree>
    <p:extLst>
      <p:ext uri="{BB962C8B-B14F-4D97-AF65-F5344CB8AC3E}">
        <p14:creationId xmlns:p14="http://schemas.microsoft.com/office/powerpoint/2010/main" val="340849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72046-3242-D338-26E6-DD846D53F9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C1B3F0-EA39-2E1C-317F-CF4149907F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E8B233-545F-C20E-702D-D4DE04B9E3E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D7330BC-4FB5-5878-2B4F-EF766934D7C2}"/>
              </a:ext>
            </a:extLst>
          </p:cNvPr>
          <p:cNvSpPr>
            <a:spLocks noGrp="1"/>
          </p:cNvSpPr>
          <p:nvPr>
            <p:ph type="sldNum" sz="quarter" idx="5"/>
          </p:nvPr>
        </p:nvSpPr>
        <p:spPr/>
        <p:txBody>
          <a:bodyPr/>
          <a:lstStyle/>
          <a:p>
            <a:fld id="{9E83873E-21A0-4899-AF32-F8ACCC0C35F5}" type="slidenum">
              <a:rPr kumimoji="1" lang="ja-JP" altLang="en-US" smtClean="0"/>
              <a:t>4</a:t>
            </a:fld>
            <a:endParaRPr kumimoji="1" lang="ja-JP" altLang="en-US"/>
          </a:p>
        </p:txBody>
      </p:sp>
    </p:spTree>
    <p:extLst>
      <p:ext uri="{BB962C8B-B14F-4D97-AF65-F5344CB8AC3E}">
        <p14:creationId xmlns:p14="http://schemas.microsoft.com/office/powerpoint/2010/main" val="347536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ABD3D-D1C2-2789-AD4E-77BA83DBEF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C10926-B336-018C-54E7-C9CA14183A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B1768F-E919-226C-F086-87E452C4B3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AE9545-0BCF-7C82-338F-DE40556D4E84}"/>
              </a:ext>
            </a:extLst>
          </p:cNvPr>
          <p:cNvSpPr>
            <a:spLocks noGrp="1"/>
          </p:cNvSpPr>
          <p:nvPr>
            <p:ph type="sldNum" sz="quarter" idx="5"/>
          </p:nvPr>
        </p:nvSpPr>
        <p:spPr/>
        <p:txBody>
          <a:bodyPr/>
          <a:lstStyle/>
          <a:p>
            <a:fld id="{9E83873E-21A0-4899-AF32-F8ACCC0C35F5}" type="slidenum">
              <a:rPr kumimoji="1" lang="ja-JP" altLang="en-US" smtClean="0"/>
              <a:t>5</a:t>
            </a:fld>
            <a:endParaRPr kumimoji="1" lang="ja-JP" altLang="en-US"/>
          </a:p>
        </p:txBody>
      </p:sp>
    </p:spTree>
    <p:extLst>
      <p:ext uri="{BB962C8B-B14F-4D97-AF65-F5344CB8AC3E}">
        <p14:creationId xmlns:p14="http://schemas.microsoft.com/office/powerpoint/2010/main" val="115092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C2F5-0542-CE82-874A-57D7B2BCFD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065DE3-AEF7-A767-7BC3-66415A7C83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0B18AA6-5DC4-83F3-D9A0-7E5FDB1B993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78833E2-BBF1-FAC5-528E-4CA5FF0E767C}"/>
              </a:ext>
            </a:extLst>
          </p:cNvPr>
          <p:cNvSpPr>
            <a:spLocks noGrp="1"/>
          </p:cNvSpPr>
          <p:nvPr>
            <p:ph type="sldNum" sz="quarter" idx="5"/>
          </p:nvPr>
        </p:nvSpPr>
        <p:spPr/>
        <p:txBody>
          <a:bodyPr/>
          <a:lstStyle/>
          <a:p>
            <a:fld id="{9E83873E-21A0-4899-AF32-F8ACCC0C35F5}" type="slidenum">
              <a:rPr kumimoji="1" lang="ja-JP" altLang="en-US" smtClean="0"/>
              <a:t>6</a:t>
            </a:fld>
            <a:endParaRPr kumimoji="1" lang="ja-JP" altLang="en-US"/>
          </a:p>
        </p:txBody>
      </p:sp>
    </p:spTree>
    <p:extLst>
      <p:ext uri="{BB962C8B-B14F-4D97-AF65-F5344CB8AC3E}">
        <p14:creationId xmlns:p14="http://schemas.microsoft.com/office/powerpoint/2010/main" val="369046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73265">
              <a:defRPr/>
            </a:pPr>
            <a:fld id="{9E83873E-21A0-4899-AF32-F8ACCC0C35F5}" type="slidenum">
              <a:rPr lang="ja-JP" altLang="en-US">
                <a:solidFill>
                  <a:prstClr val="black"/>
                </a:solidFill>
                <a:latin typeface="Calibri"/>
                <a:ea typeface="ＭＳ Ｐゴシック" panose="020B0600070205080204" pitchFamily="50" charset="-128"/>
              </a:rPr>
              <a:pPr defTabSz="873265">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7681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4486" indent="-27701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1806" indent="-21844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0860" indent="-21844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8331" indent="-21844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4219" indent="-21844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0107" indent="-21844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15995" indent="-21844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71883" indent="-21844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AACBC1E-7A07-4417-8661-2AB3DFC59AF0}" type="slidenum">
              <a:rPr lang="ja-JP" altLang="en-US" sz="1300">
                <a:latin typeface="Arial" panose="020B0604020202020204" pitchFamily="34" charset="0"/>
              </a:rPr>
              <a:pPr>
                <a:spcBef>
                  <a:spcPct val="0"/>
                </a:spcBef>
              </a:pPr>
              <a:t>11</a:t>
            </a:fld>
            <a:endParaRPr lang="ja-JP" altLang="en-US" sz="1300">
              <a:latin typeface="Arial" panose="020B0604020202020204" pitchFamily="34" charset="0"/>
            </a:endParaRPr>
          </a:p>
        </p:txBody>
      </p:sp>
    </p:spTree>
    <p:extLst>
      <p:ext uri="{BB962C8B-B14F-4D97-AF65-F5344CB8AC3E}">
        <p14:creationId xmlns:p14="http://schemas.microsoft.com/office/powerpoint/2010/main" val="387181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br>
              <a:rPr kumimoji="1" lang="en-US" altLang="ja-JP"/>
            </a:br>
            <a:r>
              <a:rPr kumimoji="1" lang="ja-JP" altLang="en-US"/>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CD56B91A-30BD-4D86-8CEF-1F40D0DA0DD6}" type="datetime1">
              <a:rPr lang="ja-JP" altLang="en-US" smtClean="0"/>
              <a:t>2026/6/1</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800"/>
          </a:p>
        </p:txBody>
      </p:sp>
      <p:sp>
        <p:nvSpPr>
          <p:cNvPr id="11" name="スライド番号プレースホルダ 5"/>
          <p:cNvSpPr>
            <a:spLocks noGrp="1"/>
          </p:cNvSpPr>
          <p:nvPr>
            <p:ph type="sldNum" sz="quarter" idx="12"/>
          </p:nvPr>
        </p:nvSpPr>
        <p:spPr>
          <a:xfrm>
            <a:off x="8604000" y="6526800"/>
            <a:ext cx="504000" cy="288000"/>
          </a:xfrm>
        </p:spPr>
        <p:txBody>
          <a:bodyPr wrap="none"/>
          <a:lstStyle>
            <a:lvl1pPr>
              <a:defRPr>
                <a:latin typeface="ＭＳ Ｐゴシック" panose="020B0600070205080204" pitchFamily="50" charset="-128"/>
                <a:ea typeface="ＭＳ Ｐゴシック" panose="020B0600070205080204" pitchFamily="50" charset="-128"/>
              </a:defRPr>
            </a:lvl1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387737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B07737-7BF1-4BD7-BE81-B1095F945AC6}" type="datetime1">
              <a:rPr kumimoji="1" lang="ja-JP" altLang="en-US" smtClean="0"/>
              <a:t>2026/6/1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0" name="正方形/長方形 9"/>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1"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6" name="テキスト ボックス 15"/>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267904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p>
        </p:txBody>
      </p:sp>
      <p:sp>
        <p:nvSpPr>
          <p:cNvPr id="3" name="テキスト プレースホルダー 2"/>
          <p:cNvSpPr>
            <a:spLocks noGrp="1"/>
          </p:cNvSpPr>
          <p:nvPr>
            <p:ph type="body" idx="1"/>
          </p:nvPr>
        </p:nvSpPr>
        <p:spPr>
          <a:xfrm>
            <a:off x="722313" y="4149082"/>
            <a:ext cx="7772400" cy="1212155"/>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A827A8-D53A-4500-BD39-A9D6EB2BA87C}" type="datetime1">
              <a:rPr kumimoji="1" lang="ja-JP" altLang="en-US" smtClean="0"/>
              <a:t>2026/6/1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正方形/長方形 6"/>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8"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2" name="テキスト ボックス 11"/>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111036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7415EBF-8633-4BBF-8E86-0960339044D4}" type="datetime1">
              <a:rPr kumimoji="1" lang="ja-JP" altLang="en-US" smtClean="0"/>
              <a:t>2026/6/1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正方形/長方形 7"/>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2" name="テキスト ボックス 11"/>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295051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55B8A9-8EBD-4012-B584-30780E7E99F9}" type="datetime1">
              <a:rPr kumimoji="1" lang="ja-JP" altLang="en-US" smtClean="0"/>
              <a:t>2026/6/1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0" name="正方形/長方形 9"/>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1"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4" name="テキスト ボックス 13"/>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289045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552253"/>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7C86E10-87A5-4C6F-9AB1-46D3FA230C34}" type="datetime1">
              <a:rPr kumimoji="1" lang="ja-JP" altLang="en-US" smtClean="0"/>
              <a:t>2026/6/1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正方形/長方形 5"/>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7"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10" name="テキスト ボックス 9"/>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
        <p:nvSpPr>
          <p:cNvPr id="8" name="正方形/長方形 7"/>
          <p:cNvSpPr/>
          <p:nvPr userDrawn="1"/>
        </p:nvSpPr>
        <p:spPr>
          <a:xfrm>
            <a:off x="0" y="548680"/>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800">
              <a:latin typeface="+mn-ea"/>
            </a:endParaRPr>
          </a:p>
        </p:txBody>
      </p:sp>
    </p:spTree>
    <p:extLst>
      <p:ext uri="{BB962C8B-B14F-4D97-AF65-F5344CB8AC3E}">
        <p14:creationId xmlns:p14="http://schemas.microsoft.com/office/powerpoint/2010/main" val="153117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BF7AAE-7618-4E2B-A9E2-04A0A4AF8821}" type="datetime1">
              <a:rPr kumimoji="1" lang="ja-JP" altLang="en-US" smtClean="0"/>
              <a:t>2026/6/1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正方形/長方形 4"/>
          <p:cNvSpPr/>
          <p:nvPr userDrawn="1"/>
        </p:nvSpPr>
        <p:spPr>
          <a:xfrm>
            <a:off x="8028384" y="6525344"/>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60042"/>
            <a:ext cx="571500" cy="223838"/>
          </a:xfrm>
          <a:prstGeom prst="rect">
            <a:avLst/>
          </a:prstGeom>
          <a:noFill/>
        </p:spPr>
      </p:pic>
      <p:sp>
        <p:nvSpPr>
          <p:cNvPr id="9" name="テキスト ボックス 8"/>
          <p:cNvSpPr txBox="1"/>
          <p:nvPr userDrawn="1"/>
        </p:nvSpPr>
        <p:spPr>
          <a:xfrm>
            <a:off x="8604000" y="6526800"/>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195524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A452D3D-DD7E-4BA3-8300-904CEF5B46F8}" type="datetime1">
              <a:rPr lang="ja-JP" altLang="en-US" smtClean="0"/>
              <a:t>2026/6/1</a:t>
            </a:fld>
            <a:endParaRPr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7" name="スライド番号プレースホルダ 5"/>
          <p:cNvSpPr>
            <a:spLocks noGrp="1"/>
          </p:cNvSpPr>
          <p:nvPr>
            <p:ph type="sldNum" sz="quarter" idx="4"/>
          </p:nvPr>
        </p:nvSpPr>
        <p:spPr>
          <a:xfrm>
            <a:off x="8604000" y="6526800"/>
            <a:ext cx="504000" cy="288000"/>
          </a:xfrm>
          <a:prstGeom prst="rect">
            <a:avLst/>
          </a:prstGeom>
        </p:spPr>
        <p:txBody>
          <a:bodyPr vert="horz" wrap="none" lIns="91440" tIns="45720" rIns="91440" bIns="45720" rtlCol="0" anchor="ctr"/>
          <a:lstStyle>
            <a:lvl1pPr algn="r">
              <a:defRPr sz="1800">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372110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jma.go.jp/jma/kishou/books/amekaze/amekaze_index.html" TargetMode="External"/><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notesSlide" Target="../notesSlides/notesSlide7.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9.wmf"/><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www.jma.go.jp/bosai/map.html#contents=himawari" TargetMode="External"/><Relationship Id="rId18" Type="http://schemas.openxmlformats.org/officeDocument/2006/relationships/hyperlink" Target="https://x.com/JMA_bousai" TargetMode="External"/><Relationship Id="rId26" Type="http://schemas.openxmlformats.org/officeDocument/2006/relationships/hyperlink" Target="https://www.youtube.com/channel/UCajQ4ZQJrgwSxkF6xaCfrRw" TargetMode="External"/><Relationship Id="rId3" Type="http://schemas.openxmlformats.org/officeDocument/2006/relationships/hyperlink" Target="https://www.jma.go.jp/bosai/map.html#contents=warning" TargetMode="External"/><Relationship Id="rId21" Type="http://schemas.openxmlformats.org/officeDocument/2006/relationships/hyperlink" Target="https://www.bousai.go.jp/oukyu/hinanjouhou/r3_hinanjouhou_guideline/pdf/point.pdf" TargetMode="External"/><Relationship Id="rId7" Type="http://schemas.openxmlformats.org/officeDocument/2006/relationships/hyperlink" Target="https://www.jma.go.jp/bosai/flood/" TargetMode="External"/><Relationship Id="rId12" Type="http://schemas.openxmlformats.org/officeDocument/2006/relationships/image" Target="../media/image44.png"/><Relationship Id="rId17" Type="http://schemas.microsoft.com/office/2007/relationships/hdphoto" Target="../media/hdphoto1.wdp"/><Relationship Id="rId25"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46.png"/><Relationship Id="rId20" Type="http://schemas.openxmlformats.org/officeDocument/2006/relationships/hyperlink" Target="https://www.bousai.go.jp/oukyu/hinanjouhou/r3_hinanjouhou_guideline/pdf/flow.pdf" TargetMode="Externa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hyperlink" Target="https://www.jma.go.jp/bosai/nowc/" TargetMode="External"/><Relationship Id="rId24" Type="http://schemas.openxmlformats.org/officeDocument/2006/relationships/hyperlink" Target="https://www.jma.go.jp/bosai/map.html#contents=information&amp;element=information" TargetMode="External"/><Relationship Id="rId5" Type="http://schemas.openxmlformats.org/officeDocument/2006/relationships/hyperlink" Target="https://www.jma.go.jp/bosai/map.html#contents=typhoon" TargetMode="External"/><Relationship Id="rId15" Type="http://schemas.openxmlformats.org/officeDocument/2006/relationships/hyperlink" Target="https://www.data.jma.go.jp/obd/stats/data/mdrr/periodstat/index.html" TargetMode="External"/><Relationship Id="rId23"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hyperlink" Target="https://www.jma.go.jp/bosai/weather_map/" TargetMode="External"/><Relationship Id="rId14" Type="http://schemas.openxmlformats.org/officeDocument/2006/relationships/image" Target="../media/image45.png"/><Relationship Id="rId22" Type="http://schemas.openxmlformats.org/officeDocument/2006/relationships/hyperlink" Target="https://www.jma.go.jp/bosai/risk/#elements:land" TargetMode="External"/><Relationship Id="rId27"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jma.go.jp/bosai/nowc/" TargetMode="External"/><Relationship Id="rId7" Type="http://schemas.openxmlformats.org/officeDocument/2006/relationships/image" Target="../media/image53.png"/><Relationship Id="rId2" Type="http://schemas.openxmlformats.org/officeDocument/2006/relationships/hyperlink" Target="https://www.jma.go.jp/bosai/map.html#5/&amp;elem=typhoon_root&amp;typhoon=all&amp;contents=typhoon" TargetMode="Externa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hyperlink" Target="https://www.jma.go.jp/bosai/kaikotan/" TargetMode="External"/><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hyperlink" Target="https://www.jma.go.jp/bosai/risk/#lat:34.7/lon:137.6/zoom:8/colordepth:normal/elements:inund" TargetMode="External"/><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hyperlink" Target="https://www.jma.go.jp/bosai/risk/#lat:34.7/lon:137.6/zoom:8/colordepth:normal/elements:land" TargetMode="External"/><Relationship Id="rId1" Type="http://schemas.openxmlformats.org/officeDocument/2006/relationships/slideLayout" Target="../slideLayouts/slideLayout7.xml"/><Relationship Id="rId6" Type="http://schemas.openxmlformats.org/officeDocument/2006/relationships/hyperlink" Target="https://twitter.com/JMA_bousai" TargetMode="External"/><Relationship Id="rId11" Type="http://schemas.openxmlformats.org/officeDocument/2006/relationships/image" Target="../media/image61.png"/><Relationship Id="rId5" Type="http://schemas.openxmlformats.org/officeDocument/2006/relationships/hyperlink" Target="https://www.jma.go.jp/bosai/map.html#8/34.7/137.6/&amp;contents=tidelevel" TargetMode="External"/><Relationship Id="rId10" Type="http://schemas.openxmlformats.org/officeDocument/2006/relationships/image" Target="../media/image60.png"/><Relationship Id="rId4" Type="http://schemas.openxmlformats.org/officeDocument/2006/relationships/hyperlink" Target="https://www.jma.go.jp/bosai/risk/#lat:34.7/lon:137.6/zoom:8/colordepth:normal/elements:flood" TargetMode="External"/><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4.tm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tmp"/><Relationship Id="rId5" Type="http://schemas.openxmlformats.org/officeDocument/2006/relationships/image" Target="../media/image12.png"/><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tmp"/><Relationship Id="rId4" Type="http://schemas.openxmlformats.org/officeDocument/2006/relationships/image" Target="../media/image17.tmp"/></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3A18-FEA1-C766-23D9-780E3E7DD056}"/>
            </a:ext>
          </a:extLst>
        </p:cNvPr>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127E52C6-6E3F-FBA9-07B8-AEA7AAE0E499}"/>
              </a:ext>
            </a:extLst>
          </p:cNvPr>
          <p:cNvSpPr txBox="1"/>
          <p:nvPr/>
        </p:nvSpPr>
        <p:spPr>
          <a:xfrm>
            <a:off x="18288" y="0"/>
            <a:ext cx="9108000" cy="46723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t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台風第６号について</a:t>
            </a:r>
          </a:p>
        </p:txBody>
      </p:sp>
      <p:pic>
        <p:nvPicPr>
          <p:cNvPr id="3" name="Picture 2" descr="C:\Users\JMA3410.MET\Desktop\jma.png">
            <a:extLst>
              <a:ext uri="{FF2B5EF4-FFF2-40B4-BE49-F238E27FC236}">
                <a16:creationId xmlns:a16="http://schemas.microsoft.com/office/drawing/2014/main" id="{64B39C64-C17E-0730-1CD7-DCF324B471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29629"/>
            <a:ext cx="800100" cy="2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E550B998-4DBD-6930-B50C-D80A208910A3}"/>
              </a:ext>
            </a:extLst>
          </p:cNvPr>
          <p:cNvSpPr/>
          <p:nvPr/>
        </p:nvSpPr>
        <p:spPr>
          <a:xfrm>
            <a:off x="79499" y="861015"/>
            <a:ext cx="8988663" cy="5686434"/>
          </a:xfrm>
          <a:prstGeom prst="roundRect">
            <a:avLst/>
          </a:prstGeom>
          <a:solidFill>
            <a:schemeClr val="bg1"/>
          </a:solidFill>
          <a:ln w="12700">
            <a:solidFill>
              <a:srgbClr val="385D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l"/>
            </a:pPr>
            <a:r>
              <a:rPr lang="ja-JP" altLang="en-US" sz="2800" b="1" dirty="0">
                <a:solidFill>
                  <a:srgbClr val="002060"/>
                </a:solidFill>
                <a:latin typeface="Meiryo UI" panose="020B0604030504040204" pitchFamily="50" charset="-128"/>
                <a:ea typeface="Meiryo UI" panose="020B0604030504040204" pitchFamily="50" charset="-128"/>
              </a:rPr>
              <a:t>台風第６号</a:t>
            </a:r>
            <a:r>
              <a:rPr lang="ja-JP" altLang="en-US" sz="2800" dirty="0">
                <a:solidFill>
                  <a:srgbClr val="002060"/>
                </a:solidFill>
                <a:latin typeface="Meiryo UI" panose="020B0604030504040204" pitchFamily="50" charset="-128"/>
                <a:ea typeface="Meiryo UI" panose="020B0604030504040204" pitchFamily="50" charset="-128"/>
              </a:rPr>
              <a:t>は、１日は沖縄の南を北上し、沖縄地方、奄美地方にかなり接近する見込みです。その後、進路を次第に東よりに変え、</a:t>
            </a:r>
            <a:r>
              <a:rPr lang="ja-JP" altLang="en-US" sz="2800" b="1" dirty="0">
                <a:solidFill>
                  <a:srgbClr val="002060"/>
                </a:solidFill>
                <a:latin typeface="Meiryo UI" panose="020B0604030504040204" pitchFamily="50" charset="-128"/>
                <a:ea typeface="Meiryo UI" panose="020B0604030504040204" pitchFamily="50" charset="-128"/>
              </a:rPr>
              <a:t>３日にかけて</a:t>
            </a:r>
            <a:r>
              <a:rPr lang="ja-JP" altLang="en-US" sz="2800" dirty="0">
                <a:solidFill>
                  <a:srgbClr val="002060"/>
                </a:solidFill>
                <a:latin typeface="Meiryo UI" panose="020B0604030504040204" pitchFamily="50" charset="-128"/>
                <a:ea typeface="Meiryo UI" panose="020B0604030504040204" pitchFamily="50" charset="-128"/>
              </a:rPr>
              <a:t>、</a:t>
            </a:r>
            <a:r>
              <a:rPr lang="ja-JP" altLang="en-US" sz="2800" b="1" dirty="0">
                <a:solidFill>
                  <a:srgbClr val="002060"/>
                </a:solidFill>
                <a:latin typeface="Meiryo UI" panose="020B0604030504040204" pitchFamily="50" charset="-128"/>
                <a:ea typeface="Meiryo UI" panose="020B0604030504040204" pitchFamily="50" charset="-128"/>
              </a:rPr>
              <a:t>本州の南岸を東よりへ進み、</a:t>
            </a:r>
            <a:r>
              <a:rPr lang="ja-JP" altLang="en-US" sz="2800" b="1" dirty="0">
                <a:solidFill>
                  <a:srgbClr val="FF0000"/>
                </a:solidFill>
                <a:latin typeface="Meiryo UI" panose="020B0604030504040204" pitchFamily="50" charset="-128"/>
                <a:ea typeface="Meiryo UI" panose="020B0604030504040204" pitchFamily="50" charset="-128"/>
              </a:rPr>
              <a:t>暴風域を伴ったまま西日本から東日本に接近</a:t>
            </a:r>
            <a:r>
              <a:rPr lang="ja-JP" altLang="en-US" sz="2800" dirty="0">
                <a:solidFill>
                  <a:srgbClr val="002060"/>
                </a:solidFill>
                <a:latin typeface="Meiryo UI" panose="020B0604030504040204" pitchFamily="50" charset="-128"/>
                <a:ea typeface="Meiryo UI" panose="020B0604030504040204" pitchFamily="50" charset="-128"/>
              </a:rPr>
              <a:t>するおそれがあります。</a:t>
            </a:r>
          </a:p>
          <a:p>
            <a:pPr marL="285750" indent="-285750" algn="just">
              <a:buFont typeface="Wingdings" panose="05000000000000000000" pitchFamily="2" charset="2"/>
              <a:buChar char="l"/>
            </a:pPr>
            <a:r>
              <a:rPr lang="ja-JP" altLang="en-US" sz="2800" b="1" dirty="0">
                <a:solidFill>
                  <a:srgbClr val="002060"/>
                </a:solidFill>
                <a:latin typeface="Meiryo UI" panose="020B0604030504040204" pitchFamily="50" charset="-128"/>
                <a:ea typeface="Meiryo UI" panose="020B0604030504040204" pitchFamily="50" charset="-128"/>
              </a:rPr>
              <a:t>前線</a:t>
            </a:r>
            <a:r>
              <a:rPr lang="ja-JP" altLang="en-US" sz="2800" dirty="0">
                <a:solidFill>
                  <a:srgbClr val="002060"/>
                </a:solidFill>
                <a:latin typeface="Meiryo UI" panose="020B0604030504040204" pitchFamily="50" charset="-128"/>
                <a:ea typeface="Meiryo UI" panose="020B0604030504040204" pitchFamily="50" charset="-128"/>
              </a:rPr>
              <a:t>が、南西諸島付近から日本の南にのびています。この前線は、２日朝にかけて、台風の北側から北東側を北上して西日本に進み、その後</a:t>
            </a:r>
            <a:r>
              <a:rPr lang="ja-JP" altLang="en-US" sz="2800" b="1" dirty="0">
                <a:solidFill>
                  <a:srgbClr val="002060"/>
                </a:solidFill>
                <a:latin typeface="Meiryo UI" panose="020B0604030504040204" pitchFamily="50" charset="-128"/>
                <a:ea typeface="Meiryo UI" panose="020B0604030504040204" pitchFamily="50" charset="-128"/>
              </a:rPr>
              <a:t>３日にかけて、</a:t>
            </a:r>
            <a:r>
              <a:rPr lang="ja-JP" altLang="en-US" sz="2800" b="1" dirty="0">
                <a:solidFill>
                  <a:srgbClr val="FF0000"/>
                </a:solidFill>
                <a:latin typeface="Meiryo UI" panose="020B0604030504040204" pitchFamily="50" charset="-128"/>
                <a:ea typeface="Meiryo UI" panose="020B0604030504040204" pitchFamily="50" charset="-128"/>
              </a:rPr>
              <a:t>西日本から東日本の南岸を通って日本の東</a:t>
            </a:r>
            <a:r>
              <a:rPr lang="ja-JP" altLang="en-US" sz="2800" dirty="0">
                <a:solidFill>
                  <a:srgbClr val="002060"/>
                </a:solidFill>
                <a:latin typeface="Meiryo UI" panose="020B0604030504040204" pitchFamily="50" charset="-128"/>
                <a:ea typeface="Meiryo UI" panose="020B0604030504040204" pitchFamily="50" charset="-128"/>
              </a:rPr>
              <a:t>に進むでしょう。</a:t>
            </a:r>
          </a:p>
          <a:p>
            <a:pPr marL="285750" indent="-285750" algn="just">
              <a:buFont typeface="Wingdings" panose="05000000000000000000" pitchFamily="2" charset="2"/>
              <a:buChar char="l"/>
            </a:pPr>
            <a:r>
              <a:rPr lang="ja-JP" altLang="en-US" sz="2800" dirty="0">
                <a:solidFill>
                  <a:srgbClr val="002060"/>
                </a:solidFill>
                <a:latin typeface="Meiryo UI" panose="020B0604030504040204" pitchFamily="50" charset="-128"/>
                <a:ea typeface="Meiryo UI" panose="020B0604030504040204" pitchFamily="50" charset="-128"/>
              </a:rPr>
              <a:t>　</a:t>
            </a:r>
            <a:r>
              <a:rPr lang="ja-JP" altLang="en-US" sz="2800" b="1" dirty="0">
                <a:solidFill>
                  <a:srgbClr val="002060"/>
                </a:solidFill>
                <a:latin typeface="Meiryo UI" panose="020B0604030504040204" pitchFamily="50" charset="-128"/>
                <a:ea typeface="Meiryo UI" panose="020B0604030504040204" pitchFamily="50" charset="-128"/>
              </a:rPr>
              <a:t>台風本体</a:t>
            </a:r>
            <a:r>
              <a:rPr lang="ja-JP" altLang="en-US" sz="2800" dirty="0">
                <a:solidFill>
                  <a:srgbClr val="002060"/>
                </a:solidFill>
                <a:latin typeface="Meiryo UI" panose="020B0604030504040204" pitchFamily="50" charset="-128"/>
                <a:ea typeface="Meiryo UI" panose="020B0604030504040204" pitchFamily="50" charset="-128"/>
              </a:rPr>
              <a:t>と</a:t>
            </a:r>
            <a:r>
              <a:rPr lang="ja-JP" altLang="en-US" sz="2800" b="1" dirty="0">
                <a:solidFill>
                  <a:srgbClr val="002060"/>
                </a:solidFill>
                <a:latin typeface="Meiryo UI" panose="020B0604030504040204" pitchFamily="50" charset="-128"/>
                <a:ea typeface="Meiryo UI" panose="020B0604030504040204" pitchFamily="50" charset="-128"/>
              </a:rPr>
              <a:t>前線</a:t>
            </a:r>
            <a:r>
              <a:rPr lang="ja-JP" altLang="en-US" sz="2800" dirty="0">
                <a:solidFill>
                  <a:srgbClr val="002060"/>
                </a:solidFill>
                <a:latin typeface="Meiryo UI" panose="020B0604030504040204" pitchFamily="50" charset="-128"/>
                <a:ea typeface="Meiryo UI" panose="020B0604030504040204" pitchFamily="50" charset="-128"/>
              </a:rPr>
              <a:t>の影響で、断続的に非常に激しい雨や激しい雨が</a:t>
            </a:r>
            <a:r>
              <a:rPr lang="ja-JP" altLang="en-US" sz="2800">
                <a:solidFill>
                  <a:srgbClr val="002060"/>
                </a:solidFill>
                <a:latin typeface="Meiryo UI" panose="020B0604030504040204" pitchFamily="50" charset="-128"/>
                <a:ea typeface="Meiryo UI" panose="020B0604030504040204" pitchFamily="50" charset="-128"/>
              </a:rPr>
              <a:t>降り、</a:t>
            </a:r>
            <a:r>
              <a:rPr lang="ja-JP" altLang="en-US" sz="2800" b="1">
                <a:solidFill>
                  <a:srgbClr val="FF0000"/>
                </a:solidFill>
                <a:latin typeface="Meiryo UI" panose="020B0604030504040204" pitchFamily="50" charset="-128"/>
                <a:ea typeface="Meiryo UI" panose="020B0604030504040204" pitchFamily="50" charset="-128"/>
              </a:rPr>
              <a:t>東京地方の風がぶつかる南から南東の斜面</a:t>
            </a:r>
            <a:r>
              <a:rPr lang="ja-JP" altLang="en-US" sz="2800">
                <a:solidFill>
                  <a:srgbClr val="002060"/>
                </a:solidFill>
                <a:latin typeface="Meiryo UI" panose="020B0604030504040204" pitchFamily="50" charset="-128"/>
                <a:ea typeface="Meiryo UI" panose="020B0604030504040204" pitchFamily="50" charset="-128"/>
              </a:rPr>
              <a:t>や</a:t>
            </a:r>
            <a:r>
              <a:rPr lang="ja-JP" altLang="en-US" sz="2800" b="1" dirty="0">
                <a:solidFill>
                  <a:srgbClr val="FF0000"/>
                </a:solidFill>
                <a:latin typeface="Meiryo UI" panose="020B0604030504040204" pitchFamily="50" charset="-128"/>
                <a:ea typeface="Meiryo UI" panose="020B0604030504040204" pitchFamily="50" charset="-128"/>
              </a:rPr>
              <a:t>伊豆諸島</a:t>
            </a:r>
            <a:r>
              <a:rPr lang="ja-JP" altLang="en-US" sz="2800" dirty="0">
                <a:solidFill>
                  <a:srgbClr val="002060"/>
                </a:solidFill>
                <a:latin typeface="Meiryo UI" panose="020B0604030504040204" pitchFamily="50" charset="-128"/>
                <a:ea typeface="Meiryo UI" panose="020B0604030504040204" pitchFamily="50" charset="-128"/>
              </a:rPr>
              <a:t>を中心に、</a:t>
            </a:r>
            <a:r>
              <a:rPr lang="ja-JP" altLang="en-US" sz="2800" b="1" dirty="0">
                <a:solidFill>
                  <a:srgbClr val="FF0000"/>
                </a:solidFill>
                <a:latin typeface="Meiryo UI" panose="020B0604030504040204" pitchFamily="50" charset="-128"/>
                <a:ea typeface="Meiryo UI" panose="020B0604030504040204" pitchFamily="50" charset="-128"/>
              </a:rPr>
              <a:t>総降水量が多くなる</a:t>
            </a:r>
            <a:r>
              <a:rPr lang="ja-JP" altLang="en-US" sz="2800" dirty="0">
                <a:solidFill>
                  <a:srgbClr val="002060"/>
                </a:solidFill>
                <a:latin typeface="Meiryo UI" panose="020B0604030504040204" pitchFamily="50" charset="-128"/>
                <a:ea typeface="Meiryo UI" panose="020B0604030504040204" pitchFamily="50" charset="-128"/>
              </a:rPr>
              <a:t>見込みです。</a:t>
            </a:r>
            <a:endParaRPr lang="en-US" altLang="ja-JP" sz="2800"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759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27F8169-365A-8812-766E-784909E217F9}"/>
              </a:ext>
            </a:extLst>
          </p:cNvPr>
          <p:cNvSpPr txBox="1"/>
          <p:nvPr/>
        </p:nvSpPr>
        <p:spPr>
          <a:xfrm>
            <a:off x="6709886" y="22938"/>
            <a:ext cx="2425200" cy="307777"/>
          </a:xfrm>
          <a:prstGeom prst="rect">
            <a:avLst/>
          </a:prstGeom>
          <a:noFill/>
        </p:spPr>
        <p:txBody>
          <a:bodyPr wrap="square" rtlCol="0">
            <a:spAutoFit/>
          </a:bodyPr>
          <a:lstStyle/>
          <a:p>
            <a:pPr defTabSz="990570">
              <a:defRPr/>
            </a:pP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令和</a:t>
            </a:r>
            <a:r>
              <a:rPr lang="ja-JP" altLang="en-US" sz="1400">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年</a:t>
            </a:r>
            <a:r>
              <a:rPr lang="ja-JP" altLang="en-US" sz="1400">
                <a:latin typeface="Meiryo UI" panose="020B0604030504040204" pitchFamily="50" charset="-128"/>
                <a:ea typeface="Meiryo UI" panose="020B0604030504040204" pitchFamily="50" charset="-128"/>
                <a:cs typeface="Meiryo UI" panose="020B0604030504040204" pitchFamily="50" charset="-128"/>
              </a:rPr>
              <a:t>８</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月</a:t>
            </a:r>
            <a:r>
              <a:rPr lang="ja-JP" altLang="en-US" sz="1400">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日</a:t>
            </a:r>
            <a:r>
              <a:rPr lang="en-US" altLang="ja-JP" sz="140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分</a:t>
            </a:r>
          </a:p>
        </p:txBody>
      </p:sp>
      <p:grpSp>
        <p:nvGrpSpPr>
          <p:cNvPr id="7" name="Group 18">
            <a:extLst>
              <a:ext uri="{FF2B5EF4-FFF2-40B4-BE49-F238E27FC236}">
                <a16:creationId xmlns:a16="http://schemas.microsoft.com/office/drawing/2014/main" id="{BCE12E0E-5BBE-214A-D612-DECA9BDD7F72}"/>
              </a:ext>
            </a:extLst>
          </p:cNvPr>
          <p:cNvGrpSpPr/>
          <p:nvPr/>
        </p:nvGrpSpPr>
        <p:grpSpPr>
          <a:xfrm>
            <a:off x="0" y="22937"/>
            <a:ext cx="9144000" cy="748453"/>
            <a:chOff x="0" y="0"/>
            <a:chExt cx="5760" cy="344"/>
          </a:xfrm>
        </p:grpSpPr>
        <p:pic>
          <p:nvPicPr>
            <p:cNvPr id="10" name="Picture 9" descr="mlit_top">
              <a:extLst>
                <a:ext uri="{FF2B5EF4-FFF2-40B4-BE49-F238E27FC236}">
                  <a16:creationId xmlns:a16="http://schemas.microsoft.com/office/drawing/2014/main" id="{6616BAC2-3FD2-186C-BD18-F81977271B2C}"/>
                </a:ext>
              </a:extLst>
            </p:cNvPr>
            <p:cNvPicPr>
              <a:picLocks noChangeAspect="1" noChangeArrowheads="1"/>
            </p:cNvPicPr>
            <p:nvPr userDrawn="1"/>
          </p:nvPicPr>
          <p:blipFill>
            <a:blip r:embed="rId3"/>
            <a:srcRect t="26801" b="65286"/>
            <a:stretch>
              <a:fillRect/>
            </a:stretch>
          </p:blipFill>
          <p:spPr>
            <a:xfrm>
              <a:off x="0" y="300"/>
              <a:ext cx="5760" cy="44"/>
            </a:xfrm>
            <a:prstGeom prst="rect">
              <a:avLst/>
            </a:prstGeom>
            <a:noFill/>
            <a:ln>
              <a:noFill/>
            </a:ln>
          </p:spPr>
        </p:pic>
        <p:grpSp>
          <p:nvGrpSpPr>
            <p:cNvPr id="11" name="Group 17">
              <a:extLst>
                <a:ext uri="{FF2B5EF4-FFF2-40B4-BE49-F238E27FC236}">
                  <a16:creationId xmlns:a16="http://schemas.microsoft.com/office/drawing/2014/main" id="{A158EA2D-4A29-279E-3F4E-138CA3D58960}"/>
                </a:ext>
              </a:extLst>
            </p:cNvPr>
            <p:cNvGrpSpPr/>
            <p:nvPr userDrawn="1"/>
          </p:nvGrpSpPr>
          <p:grpSpPr>
            <a:xfrm>
              <a:off x="0" y="0"/>
              <a:ext cx="5760" cy="318"/>
              <a:chOff x="0" y="0"/>
              <a:chExt cx="5760" cy="318"/>
            </a:xfrm>
          </p:grpSpPr>
          <p:pic>
            <p:nvPicPr>
              <p:cNvPr id="12" name="Picture 11" descr="mlit_top">
                <a:extLst>
                  <a:ext uri="{FF2B5EF4-FFF2-40B4-BE49-F238E27FC236}">
                    <a16:creationId xmlns:a16="http://schemas.microsoft.com/office/drawing/2014/main" id="{48956D1D-D035-38CD-6977-CF5618520F31}"/>
                  </a:ext>
                </a:extLst>
              </p:cNvPr>
              <p:cNvPicPr>
                <a:picLocks noChangeAspect="1" noChangeArrowheads="1"/>
              </p:cNvPicPr>
              <p:nvPr userDrawn="1"/>
            </p:nvPicPr>
            <p:blipFill>
              <a:blip r:embed="rId4"/>
              <a:srcRect r="66945" b="42805"/>
              <a:stretch>
                <a:fillRect/>
              </a:stretch>
            </p:blipFill>
            <p:spPr>
              <a:xfrm>
                <a:off x="3856" y="0"/>
                <a:ext cx="1904" cy="318"/>
              </a:xfrm>
              <a:prstGeom prst="rect">
                <a:avLst/>
              </a:prstGeom>
              <a:noFill/>
              <a:ln>
                <a:noFill/>
              </a:ln>
            </p:spPr>
          </p:pic>
          <p:pic>
            <p:nvPicPr>
              <p:cNvPr id="13" name="Picture 16" descr="mlit_top">
                <a:extLst>
                  <a:ext uri="{FF2B5EF4-FFF2-40B4-BE49-F238E27FC236}">
                    <a16:creationId xmlns:a16="http://schemas.microsoft.com/office/drawing/2014/main" id="{F90976D8-DC46-FD11-E97B-F156B0F9F8A9}"/>
                  </a:ext>
                </a:extLst>
              </p:cNvPr>
              <p:cNvPicPr>
                <a:picLocks noChangeAspect="1" noChangeArrowheads="1"/>
              </p:cNvPicPr>
              <p:nvPr userDrawn="1"/>
            </p:nvPicPr>
            <p:blipFill>
              <a:blip r:embed="rId5"/>
              <a:srcRect l="50000" b="42805"/>
              <a:stretch>
                <a:fillRect/>
              </a:stretch>
            </p:blipFill>
            <p:spPr>
              <a:xfrm>
                <a:off x="1043" y="0"/>
                <a:ext cx="2880" cy="318"/>
              </a:xfrm>
              <a:prstGeom prst="rect">
                <a:avLst/>
              </a:prstGeom>
              <a:noFill/>
              <a:ln>
                <a:noFill/>
              </a:ln>
            </p:spPr>
          </p:pic>
          <p:pic>
            <p:nvPicPr>
              <p:cNvPr id="15" name="Picture 10" descr="mlit_top">
                <a:extLst>
                  <a:ext uri="{FF2B5EF4-FFF2-40B4-BE49-F238E27FC236}">
                    <a16:creationId xmlns:a16="http://schemas.microsoft.com/office/drawing/2014/main" id="{DE56DB7B-7109-231F-5F9F-0E1F4A39684A}"/>
                  </a:ext>
                </a:extLst>
              </p:cNvPr>
              <p:cNvPicPr>
                <a:picLocks noChangeAspect="1" noChangeArrowheads="1"/>
              </p:cNvPicPr>
              <p:nvPr userDrawn="1"/>
            </p:nvPicPr>
            <p:blipFill>
              <a:blip r:embed="rId5"/>
              <a:srcRect l="68906" b="42805"/>
              <a:stretch>
                <a:fillRect/>
              </a:stretch>
            </p:blipFill>
            <p:spPr>
              <a:xfrm>
                <a:off x="0" y="0"/>
                <a:ext cx="1791" cy="318"/>
              </a:xfrm>
              <a:prstGeom prst="rect">
                <a:avLst/>
              </a:prstGeom>
              <a:noFill/>
              <a:ln>
                <a:noFill/>
              </a:ln>
            </p:spPr>
          </p:pic>
        </p:grpSp>
      </p:grpSp>
      <p:sp>
        <p:nvSpPr>
          <p:cNvPr id="17" name="タイトル 1">
            <a:extLst>
              <a:ext uri="{FF2B5EF4-FFF2-40B4-BE49-F238E27FC236}">
                <a16:creationId xmlns:a16="http://schemas.microsoft.com/office/drawing/2014/main" id="{0FD9D50B-2426-C156-6C57-5E03DEA358F1}"/>
              </a:ext>
            </a:extLst>
          </p:cNvPr>
          <p:cNvSpPr txBox="1">
            <a:spLocks/>
          </p:cNvSpPr>
          <p:nvPr/>
        </p:nvSpPr>
        <p:spPr>
          <a:xfrm>
            <a:off x="1550505" y="30251"/>
            <a:ext cx="6500192" cy="57626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Aft>
                <a:spcPts val="0"/>
              </a:spcAft>
              <a:defRPr/>
            </a:pPr>
            <a:r>
              <a:rPr lang="ja-JP" altLang="en-US" sz="3200"/>
              <a:t>（参考）暴風による災害への備え</a:t>
            </a:r>
          </a:p>
        </p:txBody>
      </p:sp>
      <p:pic>
        <p:nvPicPr>
          <p:cNvPr id="25" name="Picture 14">
            <a:extLst>
              <a:ext uri="{FF2B5EF4-FFF2-40B4-BE49-F238E27FC236}">
                <a16:creationId xmlns:a16="http://schemas.microsoft.com/office/drawing/2014/main" id="{2C1495AF-CDE9-BFE5-AC9F-874339A5EED2}"/>
              </a:ext>
            </a:extLst>
          </p:cNvPr>
          <p:cNvPicPr>
            <a:picLocks noChangeAspect="1" noChangeArrowheads="1"/>
          </p:cNvPicPr>
          <p:nvPr/>
        </p:nvPicPr>
        <p:blipFill rotWithShape="1">
          <a:blip r:embed="rId6"/>
          <a:srcRect t="3671" r="76786" b="207"/>
          <a:stretch/>
        </p:blipFill>
        <p:spPr>
          <a:xfrm>
            <a:off x="8188068" y="0"/>
            <a:ext cx="498732" cy="460800"/>
          </a:xfrm>
          <a:prstGeom prst="rect">
            <a:avLst/>
          </a:prstGeom>
          <a:noFill/>
          <a:ln>
            <a:noFill/>
          </a:ln>
        </p:spPr>
      </p:pic>
      <p:pic>
        <p:nvPicPr>
          <p:cNvPr id="27" name="図 26">
            <a:extLst>
              <a:ext uri="{FF2B5EF4-FFF2-40B4-BE49-F238E27FC236}">
                <a16:creationId xmlns:a16="http://schemas.microsoft.com/office/drawing/2014/main" id="{9D217D7E-B8CD-4C84-F361-71FDE8FD6F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800" y="0"/>
            <a:ext cx="457200" cy="461042"/>
          </a:xfrm>
          <a:prstGeom prst="rect">
            <a:avLst/>
          </a:prstGeom>
        </p:spPr>
      </p:pic>
      <p:sp>
        <p:nvSpPr>
          <p:cNvPr id="5" name="正方形/長方形 4"/>
          <p:cNvSpPr/>
          <p:nvPr/>
        </p:nvSpPr>
        <p:spPr>
          <a:xfrm>
            <a:off x="76476" y="979407"/>
            <a:ext cx="4363110" cy="2180515"/>
          </a:xfrm>
          <a:prstGeom prst="rect">
            <a:avLst/>
          </a:prstGeom>
          <a:solidFill>
            <a:schemeClr val="bg1"/>
          </a:solidFill>
          <a:ln>
            <a:solidFill>
              <a:schemeClr val="tx1"/>
            </a:solidFill>
          </a:ln>
        </p:spPr>
        <p:txBody>
          <a:bodyPr wrap="square" lIns="72000" tIns="36000" rIns="72000" bIns="108000" anchor="t">
            <a:spAutoFit/>
          </a:bodyPr>
          <a:lstStyle/>
          <a:p>
            <a:pPr marL="285750" marR="0" lvl="0" indent="-285750"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600" b="0" i="0" u="heavy" strike="noStrike" kern="1200" cap="none" spc="-12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暴風が実際に吹き始めてからでは、屋外での行動は命に危険が及び</a:t>
            </a:r>
            <a:r>
              <a:rPr kumimoji="1" lang="ja-JP" altLang="en-US" sz="16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ます。</a:t>
            </a:r>
            <a:endParaRPr kumimoji="1" lang="en-US" altLang="ja-JP" sz="16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特に土砂災害や洪水、高潮のおそれがある区域では、</a:t>
            </a:r>
            <a:br>
              <a:rPr kumimoji="1" lang="en-US" altLang="ja-JP" sz="16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b="0" i="0" u="heavy" strike="noStrike" kern="1200" cap="none" spc="-12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風雨が強まる前の早めのタイミングで対応</a:t>
            </a:r>
            <a:r>
              <a:rPr kumimoji="1" lang="ja-JP" altLang="en-US" sz="16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をとることが重要です。</a:t>
            </a:r>
            <a:endParaRPr kumimoji="1" lang="en-US" altLang="ja-JP" sz="1600" b="0" i="0" u="none" strike="noStrike" kern="1200" cap="none" spc="-1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風雨が強まるタイミングは、市町村毎に発表される警報・注意報で確認することができます。</a:t>
            </a:r>
            <a:endParaRPr kumimoji="1" lang="en-US" altLang="ja-JP" sz="9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bwMode="auto">
          <a:xfrm>
            <a:off x="4344560" y="6385543"/>
            <a:ext cx="4586021" cy="4623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108000" rIns="108000" rtlCol="0">
            <a:noAutofit/>
          </a:bodyPr>
          <a:lstStyle/>
          <a:p>
            <a:pPr marL="190800" marR="0" lvl="0" indent="-190800" algn="just" defTabSz="914400" rtl="0" eaLnBrk="1" fontAlgn="auto" latinLnBrk="0" hangingPunct="1">
              <a:lnSpc>
                <a:spcPct val="90000"/>
              </a:lnSpc>
              <a:spcBef>
                <a:spcPct val="0"/>
              </a:spcBef>
              <a:spcAft>
                <a:spcPts val="20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平均風速は</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10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分間の平均、瞬間風速は</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3</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秒間の平均です。</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190800" marR="0" lvl="0" indent="-190800" algn="just" defTabSz="914400" rtl="0" eaLnBrk="1" fontAlgn="auto" latinLnBrk="0" hangingPunct="1">
              <a:lnSpc>
                <a:spcPct val="90000"/>
              </a:lnSpc>
              <a:spcBef>
                <a:spcPct val="0"/>
              </a:spcBef>
              <a:spcAft>
                <a:spcPts val="20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人や物への影響は日本風工学会の「瞬間風速と人や街の様子との関係」を参考に作成しています。</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190800" marR="0" lvl="0" indent="-190800" algn="just" defTabSz="914400" rtl="0" eaLnBrk="1" fontAlgn="auto" latinLnBrk="0" hangingPunct="1">
              <a:lnSpc>
                <a:spcPct val="90000"/>
              </a:lnSpc>
              <a:spcBef>
                <a:spcPct val="0"/>
              </a:spcBef>
              <a:spcAft>
                <a:spcPts val="20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詳細は気象庁ホームページを御確認ください。</a:t>
            </a:r>
            <a:r>
              <a:rPr kumimoji="1"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hlinkClick r:id="rId8"/>
              </a:rPr>
              <a:t>https://www.jma.go.jp/jma/kishou/books/amekaze/amekaze_index.html</a:t>
            </a:r>
            <a:r>
              <a:rPr kumimoji="1"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graphicFrame>
        <p:nvGraphicFramePr>
          <p:cNvPr id="14" name="表 13"/>
          <p:cNvGraphicFramePr>
            <a:graphicFrameLocks noGrp="1"/>
          </p:cNvGraphicFramePr>
          <p:nvPr/>
        </p:nvGraphicFramePr>
        <p:xfrm>
          <a:off x="4527020" y="657246"/>
          <a:ext cx="4540504" cy="5724000"/>
        </p:xfrm>
        <a:graphic>
          <a:graphicData uri="http://schemas.openxmlformats.org/drawingml/2006/table">
            <a:tbl>
              <a:tblPr firstRow="1" bandRow="1">
                <a:tableStyleId>{5940675A-B579-460E-94D1-54222C63F5DA}</a:tableStyleId>
              </a:tblPr>
              <a:tblGrid>
                <a:gridCol w="72008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580424">
                  <a:extLst>
                    <a:ext uri="{9D8B030D-6E8A-4147-A177-3AD203B41FA5}">
                      <a16:colId xmlns:a16="http://schemas.microsoft.com/office/drawing/2014/main" val="20004"/>
                    </a:ext>
                  </a:extLst>
                </a:gridCol>
              </a:tblGrid>
              <a:tr h="562488">
                <a:tc>
                  <a:txBody>
                    <a:bodyPr/>
                    <a:lstStyle/>
                    <a:p>
                      <a:pPr algn="ctr"/>
                      <a:r>
                        <a:rPr kumimoji="1" lang="ja-JP" altLang="en-US" sz="1100">
                          <a:latin typeface="Meiryo UI" panose="020B0604030504040204" pitchFamily="50" charset="-128"/>
                          <a:ea typeface="Meiryo UI" panose="020B0604030504040204" pitchFamily="50" charset="-128"/>
                        </a:rPr>
                        <a:t>平均風速（</a:t>
                      </a:r>
                      <a:r>
                        <a:rPr kumimoji="1" lang="en-US" altLang="ja-JP" sz="1100">
                          <a:latin typeface="Meiryo UI" panose="020B0604030504040204" pitchFamily="50" charset="-128"/>
                          <a:ea typeface="Meiryo UI" panose="020B0604030504040204" pitchFamily="50" charset="-128"/>
                        </a:rPr>
                        <a:t>m/s</a:t>
                      </a:r>
                      <a:r>
                        <a:rPr kumimoji="1" lang="ja-JP" altLang="en-US" sz="1100">
                          <a:latin typeface="Meiryo UI" panose="020B0604030504040204" pitchFamily="50" charset="-128"/>
                          <a:ea typeface="Meiryo UI" panose="020B0604030504040204" pitchFamily="50" charset="-128"/>
                        </a:rPr>
                        <a:t>）</a:t>
                      </a:r>
                      <a:endParaRPr kumimoji="1" lang="en-US" altLang="ja-JP" sz="1100">
                        <a:latin typeface="Meiryo UI" panose="020B0604030504040204" pitchFamily="50" charset="-128"/>
                        <a:ea typeface="Meiryo UI" panose="020B0604030504040204" pitchFamily="50" charset="-128"/>
                      </a:endParaRPr>
                    </a:p>
                    <a:p>
                      <a:pPr algn="ctr"/>
                      <a:r>
                        <a:rPr kumimoji="1" lang="ja-JP" altLang="en-US" sz="900">
                          <a:solidFill>
                            <a:srgbClr val="262890"/>
                          </a:solidFill>
                          <a:latin typeface="Meiryo UI" panose="020B0604030504040204" pitchFamily="50" charset="-128"/>
                          <a:ea typeface="Meiryo UI" panose="020B0604030504040204" pitchFamily="50" charset="-128"/>
                        </a:rPr>
                        <a:t>おおよその時速</a:t>
                      </a:r>
                    </a:p>
                  </a:txBody>
                  <a:tcPr marL="18000" marR="18000" marT="18000" marB="18000" anchor="ctr">
                    <a:solidFill>
                      <a:srgbClr val="FDE9CE"/>
                    </a:solidFill>
                  </a:tcPr>
                </a:tc>
                <a:tc>
                  <a:txBody>
                    <a:bodyPr/>
                    <a:lstStyle/>
                    <a:p>
                      <a:pPr algn="ctr"/>
                      <a:r>
                        <a:rPr kumimoji="1" lang="ja-JP" altLang="en-US" sz="1100">
                          <a:latin typeface="Meiryo UI" panose="020B0604030504040204" pitchFamily="50" charset="-128"/>
                          <a:ea typeface="Meiryo UI" panose="020B0604030504040204" pitchFamily="50" charset="-128"/>
                        </a:rPr>
                        <a:t>人への影響</a:t>
                      </a:r>
                      <a:endParaRPr kumimoji="1" lang="en-US" altLang="ja-JP" sz="1100">
                        <a:latin typeface="Meiryo UI" panose="020B0604030504040204" pitchFamily="50" charset="-128"/>
                        <a:ea typeface="Meiryo UI" panose="020B0604030504040204" pitchFamily="50" charset="-128"/>
                      </a:endParaRPr>
                    </a:p>
                    <a:p>
                      <a:pPr algn="ctr"/>
                      <a:r>
                        <a:rPr kumimoji="1" lang="ja-JP" altLang="en-US" sz="1100">
                          <a:latin typeface="Meiryo UI" panose="020B0604030504040204" pitchFamily="50" charset="-128"/>
                          <a:ea typeface="Meiryo UI" panose="020B0604030504040204" pitchFamily="50" charset="-128"/>
                        </a:rPr>
                        <a:t>走行中の車</a:t>
                      </a:r>
                    </a:p>
                  </a:txBody>
                  <a:tcPr marL="18000" marR="18000" marT="18000" marB="18000" anchor="ctr">
                    <a:solidFill>
                      <a:srgbClr val="FDE9CE"/>
                    </a:solidFill>
                  </a:tcPr>
                </a:tc>
                <a:tc>
                  <a:txBody>
                    <a:bodyPr/>
                    <a:lstStyle/>
                    <a:p>
                      <a:pPr algn="ctr"/>
                      <a:r>
                        <a:rPr kumimoji="1" lang="ja-JP" altLang="en-US" sz="1100" spc="-100" baseline="0">
                          <a:latin typeface="Meiryo UI" panose="020B0604030504040204" pitchFamily="50" charset="-128"/>
                          <a:ea typeface="Meiryo UI" panose="020B0604030504040204" pitchFamily="50" charset="-128"/>
                        </a:rPr>
                        <a:t>屋外・樹木の</a:t>
                      </a:r>
                      <a:endParaRPr kumimoji="1" lang="en-US" altLang="ja-JP" sz="1100" spc="-100" baseline="0">
                        <a:latin typeface="Meiryo UI" panose="020B0604030504040204" pitchFamily="50" charset="-128"/>
                        <a:ea typeface="Meiryo UI" panose="020B0604030504040204" pitchFamily="50" charset="-128"/>
                      </a:endParaRPr>
                    </a:p>
                    <a:p>
                      <a:pPr algn="ctr"/>
                      <a:r>
                        <a:rPr kumimoji="1" lang="ja-JP" altLang="en-US" sz="1100" spc="-100" baseline="0">
                          <a:latin typeface="Meiryo UI" panose="020B0604030504040204" pitchFamily="50" charset="-128"/>
                          <a:ea typeface="Meiryo UI" panose="020B0604030504040204" pitchFamily="50" charset="-128"/>
                        </a:rPr>
                        <a:t>様子</a:t>
                      </a:r>
                    </a:p>
                  </a:txBody>
                  <a:tcPr marL="18000" marR="18000" marT="18000" marB="18000" anchor="ctr">
                    <a:solidFill>
                      <a:srgbClr val="FDE9CE"/>
                    </a:solidFill>
                  </a:tcPr>
                </a:tc>
                <a:tc>
                  <a:txBody>
                    <a:bodyPr/>
                    <a:lstStyle/>
                    <a:p>
                      <a:pPr algn="ctr"/>
                      <a:r>
                        <a:rPr kumimoji="1" lang="ja-JP" altLang="en-US" sz="1100">
                          <a:latin typeface="Meiryo UI" panose="020B0604030504040204" pitchFamily="50" charset="-128"/>
                          <a:ea typeface="Meiryo UI" panose="020B0604030504040204" pitchFamily="50" charset="-128"/>
                        </a:rPr>
                        <a:t>建造物</a:t>
                      </a:r>
                    </a:p>
                  </a:txBody>
                  <a:tcPr marL="18000" marR="18000" marT="18000" marB="18000" anchor="ctr">
                    <a:solidFill>
                      <a:srgbClr val="FDE9CE"/>
                    </a:solidFill>
                  </a:tcPr>
                </a:tc>
                <a:tc>
                  <a:txBody>
                    <a:bodyPr/>
                    <a:lstStyle/>
                    <a:p>
                      <a:pPr algn="ctr"/>
                      <a:r>
                        <a:rPr kumimoji="1" lang="ja-JP" altLang="en-US" sz="1100" spc="-100" baseline="0">
                          <a:latin typeface="Meiryo UI" panose="020B0604030504040204" pitchFamily="50" charset="-128"/>
                          <a:ea typeface="Meiryo UI" panose="020B0604030504040204" pitchFamily="50" charset="-128"/>
                        </a:rPr>
                        <a:t>おおよその</a:t>
                      </a:r>
                      <a:br>
                        <a:rPr kumimoji="1" lang="en-US" altLang="ja-JP" sz="1100" spc="-100" baseline="0">
                          <a:latin typeface="Meiryo UI" panose="020B0604030504040204" pitchFamily="50" charset="-128"/>
                          <a:ea typeface="Meiryo UI" panose="020B0604030504040204" pitchFamily="50" charset="-128"/>
                        </a:rPr>
                      </a:br>
                      <a:r>
                        <a:rPr kumimoji="1" lang="ja-JP" altLang="en-US" sz="1100" spc="-100" baseline="0">
                          <a:latin typeface="Meiryo UI" panose="020B0604030504040204" pitchFamily="50" charset="-128"/>
                          <a:ea typeface="Meiryo UI" panose="020B0604030504040204" pitchFamily="50" charset="-128"/>
                        </a:rPr>
                        <a:t>瞬間風速（</a:t>
                      </a:r>
                      <a:r>
                        <a:rPr kumimoji="1" lang="en-US" altLang="ja-JP" sz="1100" spc="-100" baseline="0">
                          <a:latin typeface="Meiryo UI" panose="020B0604030504040204" pitchFamily="50" charset="-128"/>
                          <a:ea typeface="Meiryo UI" panose="020B0604030504040204" pitchFamily="50" charset="-128"/>
                        </a:rPr>
                        <a:t>m/s</a:t>
                      </a:r>
                      <a:r>
                        <a:rPr kumimoji="1" lang="ja-JP" altLang="en-US" sz="1100" spc="-100" baseline="0">
                          <a:latin typeface="Meiryo UI" panose="020B0604030504040204" pitchFamily="50" charset="-128"/>
                          <a:ea typeface="Meiryo UI" panose="020B0604030504040204" pitchFamily="50" charset="-128"/>
                        </a:rPr>
                        <a:t>）</a:t>
                      </a:r>
                    </a:p>
                  </a:txBody>
                  <a:tcPr marL="18000" marR="18000" marT="18000" marB="18000" anchor="ctr">
                    <a:solidFill>
                      <a:srgbClr val="FDE9CE"/>
                    </a:solidFill>
                  </a:tcPr>
                </a:tc>
                <a:extLst>
                  <a:ext uri="{0D108BD9-81ED-4DB2-BD59-A6C34878D82A}">
                    <a16:rowId xmlns:a16="http://schemas.microsoft.com/office/drawing/2014/main" val="10000"/>
                  </a:ext>
                </a:extLst>
              </a:tr>
              <a:tr h="1016757">
                <a:tc>
                  <a:txBody>
                    <a:bodyPr/>
                    <a:lstStyle/>
                    <a:p>
                      <a:pPr algn="ctr"/>
                      <a:r>
                        <a:rPr kumimoji="1" lang="en-US" altLang="ja-JP" sz="1100" b="1">
                          <a:latin typeface="Meiryo UI" panose="020B0604030504040204" pitchFamily="50" charset="-128"/>
                          <a:ea typeface="Meiryo UI" panose="020B0604030504040204" pitchFamily="50" charset="-128"/>
                        </a:rPr>
                        <a:t>20</a:t>
                      </a:r>
                      <a:r>
                        <a:rPr kumimoji="1" lang="ja-JP" altLang="en-US" sz="1100" b="1">
                          <a:latin typeface="Meiryo UI" panose="020B0604030504040204" pitchFamily="50" charset="-128"/>
                          <a:ea typeface="Meiryo UI" panose="020B0604030504040204" pitchFamily="50" charset="-128"/>
                        </a:rPr>
                        <a:t>～</a:t>
                      </a:r>
                      <a:r>
                        <a:rPr kumimoji="1" lang="en-US" altLang="ja-JP" sz="1100" b="1">
                          <a:latin typeface="Meiryo UI" panose="020B0604030504040204" pitchFamily="50" charset="-128"/>
                          <a:ea typeface="Meiryo UI" panose="020B0604030504040204" pitchFamily="50" charset="-128"/>
                        </a:rPr>
                        <a:t>25</a:t>
                      </a:r>
                    </a:p>
                    <a:p>
                      <a:pPr algn="ctr"/>
                      <a:endParaRPr kumimoji="1" lang="en-US" altLang="ja-JP" sz="1100" b="1">
                        <a:latin typeface="Meiryo UI" panose="020B0604030504040204" pitchFamily="50" charset="-128"/>
                        <a:ea typeface="Meiryo UI" panose="020B0604030504040204" pitchFamily="50" charset="-128"/>
                      </a:endParaRPr>
                    </a:p>
                    <a:p>
                      <a:pPr algn="ctr"/>
                      <a:r>
                        <a:rPr kumimoji="1" lang="ja-JP" altLang="en-US" sz="900" spc="-90" baseline="0">
                          <a:solidFill>
                            <a:srgbClr val="262890"/>
                          </a:solidFill>
                          <a:latin typeface="Meiryo UI" panose="020B0604030504040204" pitchFamily="50" charset="-128"/>
                          <a:ea typeface="Meiryo UI" panose="020B0604030504040204" pitchFamily="50" charset="-128"/>
                        </a:rPr>
                        <a:t>～約</a:t>
                      </a:r>
                      <a:r>
                        <a:rPr kumimoji="1" lang="en-US" altLang="ja-JP" sz="900" spc="-90" baseline="0">
                          <a:solidFill>
                            <a:srgbClr val="262890"/>
                          </a:solidFill>
                          <a:latin typeface="Meiryo UI" panose="020B0604030504040204" pitchFamily="50" charset="-128"/>
                          <a:ea typeface="Meiryo UI" panose="020B0604030504040204" pitchFamily="50" charset="-128"/>
                        </a:rPr>
                        <a:t>90km/h</a:t>
                      </a:r>
                      <a:endParaRPr kumimoji="1" lang="ja-JP" altLang="en-US" sz="900" spc="-90" baseline="0">
                        <a:solidFill>
                          <a:srgbClr val="262890"/>
                        </a:solidFill>
                        <a:latin typeface="Meiryo UI" panose="020B0604030504040204" pitchFamily="50" charset="-128"/>
                        <a:ea typeface="Meiryo UI" panose="020B0604030504040204" pitchFamily="50" charset="-128"/>
                      </a:endParaRPr>
                    </a:p>
                  </a:txBody>
                  <a:tcPr marL="18000" marR="18000" marT="18000" marB="18000" anchor="ctr">
                    <a:solidFill>
                      <a:srgbClr val="D7EEB3"/>
                    </a:solidFill>
                  </a:tcPr>
                </a:tc>
                <a:tc rowSpan="3">
                  <a:txBody>
                    <a:bodyPr/>
                    <a:lstStyle/>
                    <a:p>
                      <a:r>
                        <a:rPr kumimoji="1" lang="ja-JP" altLang="en-US" sz="1000" spc="-100" baseline="0">
                          <a:latin typeface="Meiryo UI" panose="020B0604030504040204" pitchFamily="50" charset="-128"/>
                          <a:ea typeface="Meiryo UI" panose="020B0604030504040204" pitchFamily="50" charset="-128"/>
                        </a:rPr>
                        <a:t>何かにつかまっていないと立っていられない。</a:t>
                      </a:r>
                      <a:endParaRPr kumimoji="1" lang="en-US" altLang="ja-JP" sz="1000" spc="-100" baseline="0">
                        <a:latin typeface="Meiryo UI" panose="020B0604030504040204" pitchFamily="50" charset="-128"/>
                        <a:ea typeface="Meiryo UI" panose="020B0604030504040204" pitchFamily="50" charset="-128"/>
                      </a:endParaRPr>
                    </a:p>
                    <a:p>
                      <a:r>
                        <a:rPr kumimoji="1" lang="ja-JP" altLang="en-US" sz="1000" spc="-100" baseline="0">
                          <a:latin typeface="Meiryo UI" panose="020B0604030504040204" pitchFamily="50" charset="-128"/>
                          <a:ea typeface="Meiryo UI" panose="020B0604030504040204" pitchFamily="50" charset="-128"/>
                        </a:rPr>
                        <a:t>飛来物によって負傷するおそれがある。</a:t>
                      </a:r>
                    </a:p>
                  </a:txBody>
                  <a:tcPr marL="18000" marR="18000" marT="18000" marB="18000">
                    <a:solidFill>
                      <a:srgbClr val="D7EEB3"/>
                    </a:solidFill>
                  </a:tcPr>
                </a:tc>
                <a:tc rowSpan="5">
                  <a:txBody>
                    <a:bodyPr/>
                    <a:lstStyle/>
                    <a:p>
                      <a:endParaRPr kumimoji="1" lang="en-US" altLang="ja-JP" sz="1000" spc="-100" baseline="0" dirty="0">
                        <a:latin typeface="Meiryo UI" panose="020B0604030504040204" pitchFamily="50" charset="-128"/>
                        <a:ea typeface="Meiryo UI" panose="020B0604030504040204" pitchFamily="50" charset="-128"/>
                      </a:endParaRPr>
                    </a:p>
                    <a:p>
                      <a:endParaRPr kumimoji="1" lang="en-US" altLang="ja-JP" sz="1000" spc="-100" baseline="0" dirty="0">
                        <a:latin typeface="Meiryo UI" panose="020B0604030504040204" pitchFamily="50" charset="-128"/>
                        <a:ea typeface="Meiryo UI" panose="020B0604030504040204" pitchFamily="50" charset="-128"/>
                      </a:endParaRPr>
                    </a:p>
                    <a:p>
                      <a:endParaRPr kumimoji="1" lang="en-US" altLang="ja-JP" sz="1000" spc="-100" baseline="0" dirty="0">
                        <a:latin typeface="Meiryo UI" panose="020B0604030504040204" pitchFamily="50" charset="-128"/>
                        <a:ea typeface="Meiryo UI" panose="020B0604030504040204" pitchFamily="50" charset="-128"/>
                      </a:endParaRPr>
                    </a:p>
                    <a:p>
                      <a:endParaRPr kumimoji="1" lang="en-US" altLang="ja-JP" sz="1000" spc="-100" baseline="0" dirty="0">
                        <a:latin typeface="Meiryo UI" panose="020B0604030504040204" pitchFamily="50" charset="-128"/>
                        <a:ea typeface="Meiryo UI" panose="020B0604030504040204" pitchFamily="50" charset="-128"/>
                      </a:endParaRPr>
                    </a:p>
                    <a:p>
                      <a:r>
                        <a:rPr kumimoji="1" lang="ja-JP" altLang="en-US" sz="1000" spc="-100" baseline="0" dirty="0">
                          <a:latin typeface="Meiryo UI" panose="020B0604030504040204" pitchFamily="50" charset="-128"/>
                          <a:ea typeface="Meiryo UI" panose="020B0604030504040204" pitchFamily="50" charset="-128"/>
                        </a:rPr>
                        <a:t>細い木の幹が折れたり、根の張っていない木が倒れ始める。看板が落下・飛散する。道路標識が傾く。</a:t>
                      </a:r>
                    </a:p>
                  </a:txBody>
                  <a:tcPr marL="18000" marR="18000" marT="18000" marB="18000">
                    <a:solidFill>
                      <a:srgbClr val="D7EEB3"/>
                    </a:solidFill>
                  </a:tcPr>
                </a:tc>
                <a:tc rowSpan="2">
                  <a:txBody>
                    <a:bodyPr/>
                    <a:lstStyle/>
                    <a:p>
                      <a:r>
                        <a:rPr kumimoji="1" lang="ja-JP" altLang="en-US" sz="1000" spc="-100" baseline="0">
                          <a:latin typeface="Meiryo UI" panose="020B0604030504040204" pitchFamily="50" charset="-128"/>
                          <a:ea typeface="Meiryo UI" panose="020B0604030504040204" pitchFamily="50" charset="-128"/>
                        </a:rPr>
                        <a:t>屋根瓦・屋根葺材が飛散するものがある。固定されていないプレハブ小屋が移動、転倒する。</a:t>
                      </a:r>
                    </a:p>
                  </a:txBody>
                  <a:tcPr marL="18000" marR="18000" marT="18000" marB="18000">
                    <a:solidFill>
                      <a:srgbClr val="D7EEB3"/>
                    </a:solidFill>
                  </a:tcPr>
                </a:tc>
                <a:tc rowSpan="8">
                  <a:txBody>
                    <a:bodyPr/>
                    <a:lstStyle/>
                    <a:p>
                      <a:pPr algn="ctr"/>
                      <a:r>
                        <a:rPr kumimoji="1" lang="en-US" altLang="ja-JP" sz="1100" spc="-100" baseline="0">
                          <a:latin typeface="Meiryo UI" panose="020B0604030504040204" pitchFamily="50" charset="-128"/>
                          <a:ea typeface="Meiryo UI" panose="020B0604030504040204" pitchFamily="50" charset="-128"/>
                        </a:rPr>
                        <a:t>30</a:t>
                      </a: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400" spc="-100" baseline="0">
                        <a:latin typeface="Meiryo UI" panose="020B0604030504040204" pitchFamily="50" charset="-128"/>
                        <a:ea typeface="Meiryo UI" panose="020B0604030504040204" pitchFamily="50" charset="-128"/>
                      </a:endParaRPr>
                    </a:p>
                    <a:p>
                      <a:pPr algn="ctr"/>
                      <a:r>
                        <a:rPr kumimoji="1" lang="en-US" altLang="ja-JP" sz="1100" spc="-100" baseline="0">
                          <a:latin typeface="Meiryo UI" panose="020B0604030504040204" pitchFamily="50" charset="-128"/>
                          <a:ea typeface="Meiryo UI" panose="020B0604030504040204" pitchFamily="50" charset="-128"/>
                        </a:rPr>
                        <a:t>40</a:t>
                      </a: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r>
                        <a:rPr kumimoji="1" lang="en-US" altLang="ja-JP" sz="1100" spc="-100" baseline="0">
                          <a:latin typeface="Meiryo UI" panose="020B0604030504040204" pitchFamily="50" charset="-128"/>
                          <a:ea typeface="Meiryo UI" panose="020B0604030504040204" pitchFamily="50" charset="-128"/>
                        </a:rPr>
                        <a:t>50</a:t>
                      </a: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endParaRPr kumimoji="1" lang="en-US" altLang="ja-JP" sz="1100" spc="-100" baseline="0">
                        <a:latin typeface="Meiryo UI" panose="020B0604030504040204" pitchFamily="50" charset="-128"/>
                        <a:ea typeface="Meiryo UI" panose="020B0604030504040204" pitchFamily="50" charset="-128"/>
                      </a:endParaRPr>
                    </a:p>
                    <a:p>
                      <a:pPr algn="ctr"/>
                      <a:r>
                        <a:rPr kumimoji="1" lang="en-US" altLang="ja-JP" sz="1100" spc="-100" baseline="0">
                          <a:latin typeface="Meiryo UI" panose="020B0604030504040204" pitchFamily="50" charset="-128"/>
                          <a:ea typeface="Meiryo UI" panose="020B0604030504040204" pitchFamily="50" charset="-128"/>
                        </a:rPr>
                        <a:t>60</a:t>
                      </a:r>
                    </a:p>
                    <a:p>
                      <a:pPr algn="ctr"/>
                      <a:endParaRPr kumimoji="1" lang="ja-JP" altLang="en-US" sz="1100" spc="-100" baseline="0">
                        <a:latin typeface="Meiryo UI" panose="020B0604030504040204" pitchFamily="50" charset="-128"/>
                        <a:ea typeface="Meiryo UI" panose="020B0604030504040204" pitchFamily="50" charset="-128"/>
                      </a:endParaRPr>
                    </a:p>
                  </a:txBody>
                  <a:tcPr marL="18000" marR="18000" marT="18000" marB="18000">
                    <a:solidFill>
                      <a:srgbClr val="D7EEB3"/>
                    </a:solidFill>
                  </a:tcPr>
                </a:tc>
                <a:extLst>
                  <a:ext uri="{0D108BD9-81ED-4DB2-BD59-A6C34878D82A}">
                    <a16:rowId xmlns:a16="http://schemas.microsoft.com/office/drawing/2014/main" val="10001"/>
                  </a:ext>
                </a:extLst>
              </a:tr>
              <a:tr h="486994">
                <a:tc rowSpan="3">
                  <a:txBody>
                    <a:bodyPr/>
                    <a:lstStyle/>
                    <a:p>
                      <a:pPr algn="ctr"/>
                      <a:r>
                        <a:rPr kumimoji="1" lang="en-US" altLang="ja-JP" sz="1100" b="1">
                          <a:latin typeface="Meiryo UI" panose="020B0604030504040204" pitchFamily="50" charset="-128"/>
                          <a:ea typeface="Meiryo UI" panose="020B0604030504040204" pitchFamily="50" charset="-128"/>
                        </a:rPr>
                        <a:t>25</a:t>
                      </a:r>
                      <a:r>
                        <a:rPr kumimoji="1" lang="ja-JP" altLang="en-US" sz="1100" b="1">
                          <a:latin typeface="Meiryo UI" panose="020B0604030504040204" pitchFamily="50" charset="-128"/>
                          <a:ea typeface="Meiryo UI" panose="020B0604030504040204" pitchFamily="50" charset="-128"/>
                        </a:rPr>
                        <a:t>～</a:t>
                      </a:r>
                      <a:r>
                        <a:rPr kumimoji="1" lang="en-US" altLang="ja-JP" sz="1100" b="1">
                          <a:latin typeface="Meiryo UI" panose="020B0604030504040204" pitchFamily="50" charset="-128"/>
                          <a:ea typeface="Meiryo UI" panose="020B0604030504040204" pitchFamily="50" charset="-128"/>
                        </a:rPr>
                        <a:t>30</a:t>
                      </a:r>
                    </a:p>
                    <a:p>
                      <a:pPr algn="ctr"/>
                      <a:endParaRPr kumimoji="1" lang="en-US" altLang="ja-JP" sz="1100" b="1">
                        <a:latin typeface="Meiryo UI" panose="020B0604030504040204" pitchFamily="50" charset="-128"/>
                        <a:ea typeface="Meiryo UI" panose="020B0604030504040204" pitchFamily="50" charset="-128"/>
                      </a:endParaRPr>
                    </a:p>
                    <a:p>
                      <a:pPr algn="ctr"/>
                      <a:r>
                        <a:rPr kumimoji="1" lang="ja-JP" altLang="en-US" sz="900" spc="-90" baseline="0">
                          <a:solidFill>
                            <a:srgbClr val="262890"/>
                          </a:solidFill>
                          <a:latin typeface="Meiryo UI" panose="020B0604030504040204" pitchFamily="50" charset="-128"/>
                          <a:ea typeface="Meiryo UI" panose="020B0604030504040204" pitchFamily="50" charset="-128"/>
                        </a:rPr>
                        <a:t>～約</a:t>
                      </a:r>
                      <a:r>
                        <a:rPr kumimoji="1" lang="en-US" altLang="ja-JP" sz="900" spc="-90" baseline="0">
                          <a:solidFill>
                            <a:srgbClr val="262890"/>
                          </a:solidFill>
                          <a:latin typeface="Meiryo UI" panose="020B0604030504040204" pitchFamily="50" charset="-128"/>
                          <a:ea typeface="Meiryo UI" panose="020B0604030504040204" pitchFamily="50" charset="-128"/>
                        </a:rPr>
                        <a:t>110km/h</a:t>
                      </a:r>
                      <a:endParaRPr kumimoji="1" lang="ja-JP" altLang="en-US" sz="900" spc="-90" baseline="0">
                        <a:solidFill>
                          <a:srgbClr val="262890"/>
                        </a:solidFill>
                        <a:latin typeface="Meiryo UI" panose="020B0604030504040204" pitchFamily="50" charset="-128"/>
                        <a:ea typeface="Meiryo UI" panose="020B0604030504040204" pitchFamily="50" charset="-128"/>
                      </a:endParaRPr>
                    </a:p>
                  </a:txBody>
                  <a:tcPr marL="18000" marR="18000" marT="18000" marB="18000" anchor="ctr">
                    <a:solidFill>
                      <a:srgbClr val="D7EEB3"/>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452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r>
                        <a:rPr kumimoji="1" lang="ja-JP" altLang="en-US" sz="1000" spc="-100" baseline="0">
                          <a:latin typeface="Meiryo UI" panose="020B0604030504040204" pitchFamily="50" charset="-128"/>
                          <a:ea typeface="Meiryo UI" panose="020B0604030504040204" pitchFamily="50" charset="-128"/>
                        </a:rPr>
                        <a:t>養生の不十分な仮設足場が崩落する。</a:t>
                      </a:r>
                    </a:p>
                  </a:txBody>
                  <a:tcPr marL="18000" marR="18000" marT="18000" marB="18000">
                    <a:solidFill>
                      <a:srgbClr val="D7EEB3"/>
                    </a:solidFill>
                  </a:tcPr>
                </a:tc>
                <a:tc vMerge="1">
                  <a:txBody>
                    <a:bodyPr/>
                    <a:lstStyle/>
                    <a:p>
                      <a:endParaRPr kumimoji="1" lang="ja-JP" altLang="en-US"/>
                    </a:p>
                  </a:txBody>
                  <a:tcPr/>
                </a:tc>
                <a:extLst>
                  <a:ext uri="{0D108BD9-81ED-4DB2-BD59-A6C34878D82A}">
                    <a16:rowId xmlns:a16="http://schemas.microsoft.com/office/drawing/2014/main" val="10003"/>
                  </a:ext>
                </a:extLst>
              </a:tr>
              <a:tr h="450942">
                <a:tc vMerge="1">
                  <a:txBody>
                    <a:bodyPr/>
                    <a:lstStyle/>
                    <a:p>
                      <a:endParaRPr kumimoji="1" lang="ja-JP" altLang="en-US"/>
                    </a:p>
                  </a:txBody>
                  <a:tcPr/>
                </a:tc>
                <a:tc rowSpan="5">
                  <a:txBody>
                    <a:bodyPr/>
                    <a:lstStyle/>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r>
                        <a:rPr kumimoji="1" lang="ja-JP" altLang="en-US" sz="1000" spc="-100" baseline="0">
                          <a:latin typeface="Meiryo UI" panose="020B0604030504040204" pitchFamily="50" charset="-128"/>
                          <a:ea typeface="Meiryo UI" panose="020B0604030504040204" pitchFamily="50" charset="-128"/>
                        </a:rPr>
                        <a:t>走行中のトラックが横転する。</a:t>
                      </a:r>
                    </a:p>
                  </a:txBody>
                  <a:tcPr marL="18000" marR="18000" marT="18000" marB="18000">
                    <a:solidFill>
                      <a:srgbClr val="D7EEB3"/>
                    </a:solidFill>
                  </a:tcPr>
                </a:tc>
                <a:tc vMerge="1">
                  <a:txBody>
                    <a:bodyPr/>
                    <a:lstStyle/>
                    <a:p>
                      <a:endParaRPr kumimoji="1" lang="ja-JP" altLang="en-US"/>
                    </a:p>
                  </a:txBody>
                  <a:tcPr/>
                </a:tc>
                <a:tc vMerge="1">
                  <a:txBody>
                    <a:bodyPr/>
                    <a:lstStyle/>
                    <a:p>
                      <a:endParaRPr kumimoji="1" lang="ja-JP" altLang="en-US" sz="1000" spc="-100" baseline="0"/>
                    </a:p>
                  </a:txBody>
                  <a:tcPr marL="18000" marR="18000" marT="18000" marB="18000">
                    <a:solidFill>
                      <a:srgbClr val="D7EEB3"/>
                    </a:solidFill>
                  </a:tcPr>
                </a:tc>
                <a:tc vMerge="1">
                  <a:txBody>
                    <a:bodyPr/>
                    <a:lstStyle/>
                    <a:p>
                      <a:endParaRPr kumimoji="1" lang="ja-JP" altLang="en-US"/>
                    </a:p>
                  </a:txBody>
                  <a:tcPr/>
                </a:tc>
                <a:extLst>
                  <a:ext uri="{0D108BD9-81ED-4DB2-BD59-A6C34878D82A}">
                    <a16:rowId xmlns:a16="http://schemas.microsoft.com/office/drawing/2014/main" val="10004"/>
                  </a:ext>
                </a:extLst>
              </a:tr>
              <a:tr h="706272">
                <a:tc>
                  <a:txBody>
                    <a:bodyPr/>
                    <a:lstStyle/>
                    <a:p>
                      <a:pPr algn="ctr"/>
                      <a:r>
                        <a:rPr kumimoji="1" lang="en-US" altLang="ja-JP" sz="1100" b="1">
                          <a:latin typeface="Meiryo UI" panose="020B0604030504040204" pitchFamily="50" charset="-128"/>
                          <a:ea typeface="Meiryo UI" panose="020B0604030504040204" pitchFamily="50" charset="-128"/>
                        </a:rPr>
                        <a:t>30</a:t>
                      </a:r>
                      <a:r>
                        <a:rPr kumimoji="1" lang="ja-JP" altLang="en-US" sz="1100" b="1">
                          <a:latin typeface="Meiryo UI" panose="020B0604030504040204" pitchFamily="50" charset="-128"/>
                          <a:ea typeface="Meiryo UI" panose="020B0604030504040204" pitchFamily="50" charset="-128"/>
                        </a:rPr>
                        <a:t>～</a:t>
                      </a:r>
                      <a:r>
                        <a:rPr kumimoji="1" lang="en-US" altLang="ja-JP" sz="1100" b="1">
                          <a:latin typeface="Meiryo UI" panose="020B0604030504040204" pitchFamily="50" charset="-128"/>
                          <a:ea typeface="Meiryo UI" panose="020B0604030504040204" pitchFamily="50" charset="-128"/>
                        </a:rPr>
                        <a:t>35</a:t>
                      </a:r>
                    </a:p>
                    <a:p>
                      <a:pPr algn="ctr"/>
                      <a:endParaRPr kumimoji="1" lang="en-US" altLang="ja-JP" sz="1100" b="1">
                        <a:latin typeface="Meiryo UI" panose="020B0604030504040204" pitchFamily="50" charset="-128"/>
                        <a:ea typeface="Meiryo UI" panose="020B0604030504040204" pitchFamily="50" charset="-128"/>
                      </a:endParaRPr>
                    </a:p>
                    <a:p>
                      <a:pPr algn="ctr"/>
                      <a:r>
                        <a:rPr kumimoji="1" lang="ja-JP" altLang="en-US" sz="900" spc="-90" baseline="0">
                          <a:solidFill>
                            <a:srgbClr val="262890"/>
                          </a:solidFill>
                          <a:latin typeface="Meiryo UI" panose="020B0604030504040204" pitchFamily="50" charset="-128"/>
                          <a:ea typeface="Meiryo UI" panose="020B0604030504040204" pitchFamily="50" charset="-128"/>
                        </a:rPr>
                        <a:t>～約</a:t>
                      </a:r>
                      <a:r>
                        <a:rPr kumimoji="1" lang="en-US" altLang="ja-JP" sz="900" spc="-90" baseline="0">
                          <a:solidFill>
                            <a:srgbClr val="262890"/>
                          </a:solidFill>
                          <a:latin typeface="Meiryo UI" panose="020B0604030504040204" pitchFamily="50" charset="-128"/>
                          <a:ea typeface="Meiryo UI" panose="020B0604030504040204" pitchFamily="50" charset="-128"/>
                        </a:rPr>
                        <a:t>125km/h</a:t>
                      </a:r>
                      <a:endParaRPr kumimoji="1" lang="ja-JP" altLang="en-US" sz="900" spc="-90" baseline="0">
                        <a:solidFill>
                          <a:srgbClr val="262890"/>
                        </a:solidFill>
                        <a:latin typeface="Meiryo UI" panose="020B0604030504040204" pitchFamily="50" charset="-128"/>
                        <a:ea typeface="Meiryo UI" panose="020B0604030504040204" pitchFamily="50" charset="-128"/>
                      </a:endParaRPr>
                    </a:p>
                  </a:txBody>
                  <a:tcPr marL="18000" marR="18000" marT="18000" marB="18000" anchor="ctr">
                    <a:solidFill>
                      <a:srgbClr val="D7EEB3"/>
                    </a:solidFill>
                  </a:tcPr>
                </a:tc>
                <a:tc vMerge="1">
                  <a:txBody>
                    <a:bodyPr/>
                    <a:lstStyle/>
                    <a:p>
                      <a:endParaRPr kumimoji="1" lang="ja-JP" altLang="en-US"/>
                    </a:p>
                  </a:txBody>
                  <a:tcPr>
                    <a:solidFill>
                      <a:srgbClr val="D7EEB3"/>
                    </a:solidFill>
                  </a:tcPr>
                </a:tc>
                <a:tc vMerge="1">
                  <a:txBody>
                    <a:bodyPr/>
                    <a:lstStyle/>
                    <a:p>
                      <a:endParaRPr kumimoji="1" lang="ja-JP" altLang="en-US"/>
                    </a:p>
                  </a:txBody>
                  <a:tcPr>
                    <a:solidFill>
                      <a:srgbClr val="D7EEB3"/>
                    </a:solidFill>
                  </a:tcPr>
                </a:tc>
                <a:tc vMerge="1">
                  <a:txBody>
                    <a:bodyPr/>
                    <a:lstStyle/>
                    <a:p>
                      <a:endParaRPr kumimoji="1" lang="ja-JP" altLang="en-US"/>
                    </a:p>
                  </a:txBody>
                  <a:tcPr>
                    <a:solidFill>
                      <a:srgbClr val="D7EEB3"/>
                    </a:solidFill>
                  </a:tcPr>
                </a:tc>
                <a:tc vMerge="1">
                  <a:txBody>
                    <a:bodyPr/>
                    <a:lstStyle/>
                    <a:p>
                      <a:endParaRPr kumimoji="1" lang="ja-JP" altLang="en-US"/>
                    </a:p>
                  </a:txBody>
                  <a:tcPr>
                    <a:solidFill>
                      <a:srgbClr val="D7EEB3"/>
                    </a:solidFill>
                  </a:tcPr>
                </a:tc>
                <a:extLst>
                  <a:ext uri="{0D108BD9-81ED-4DB2-BD59-A6C34878D82A}">
                    <a16:rowId xmlns:a16="http://schemas.microsoft.com/office/drawing/2014/main" val="10005"/>
                  </a:ext>
                </a:extLst>
              </a:tr>
              <a:tr h="1202512">
                <a:tc rowSpan="2">
                  <a:txBody>
                    <a:bodyPr/>
                    <a:lstStyle/>
                    <a:p>
                      <a:pPr algn="ctr"/>
                      <a:r>
                        <a:rPr kumimoji="1" lang="en-US" altLang="ja-JP" sz="1100" b="1">
                          <a:latin typeface="Meiryo UI" panose="020B0604030504040204" pitchFamily="50" charset="-128"/>
                          <a:ea typeface="Meiryo UI" panose="020B0604030504040204" pitchFamily="50" charset="-128"/>
                        </a:rPr>
                        <a:t>35</a:t>
                      </a:r>
                      <a:r>
                        <a:rPr kumimoji="1" lang="ja-JP" altLang="en-US" sz="1100" b="1">
                          <a:latin typeface="Meiryo UI" panose="020B0604030504040204" pitchFamily="50" charset="-128"/>
                          <a:ea typeface="Meiryo UI" panose="020B0604030504040204" pitchFamily="50" charset="-128"/>
                        </a:rPr>
                        <a:t>～</a:t>
                      </a:r>
                      <a:r>
                        <a:rPr kumimoji="1" lang="en-US" altLang="ja-JP" sz="1100" b="1">
                          <a:latin typeface="Meiryo UI" panose="020B0604030504040204" pitchFamily="50" charset="-128"/>
                          <a:ea typeface="Meiryo UI" panose="020B0604030504040204" pitchFamily="50" charset="-128"/>
                        </a:rPr>
                        <a:t>40</a:t>
                      </a:r>
                    </a:p>
                    <a:p>
                      <a:pPr algn="ctr"/>
                      <a:endParaRPr kumimoji="1" lang="en-US" altLang="ja-JP" sz="1100" b="1">
                        <a:latin typeface="Meiryo UI" panose="020B0604030504040204" pitchFamily="50" charset="-128"/>
                        <a:ea typeface="Meiryo UI" panose="020B0604030504040204" pitchFamily="50" charset="-128"/>
                      </a:endParaRPr>
                    </a:p>
                    <a:p>
                      <a:pPr algn="ctr"/>
                      <a:r>
                        <a:rPr kumimoji="1" lang="ja-JP" altLang="en-US" sz="900" spc="-90" baseline="0">
                          <a:solidFill>
                            <a:srgbClr val="262890"/>
                          </a:solidFill>
                          <a:latin typeface="Meiryo UI" panose="020B0604030504040204" pitchFamily="50" charset="-128"/>
                          <a:ea typeface="Meiryo UI" panose="020B0604030504040204" pitchFamily="50" charset="-128"/>
                        </a:rPr>
                        <a:t>～約</a:t>
                      </a:r>
                      <a:r>
                        <a:rPr kumimoji="1" lang="en-US" altLang="ja-JP" sz="900" spc="-90" baseline="0">
                          <a:solidFill>
                            <a:srgbClr val="262890"/>
                          </a:solidFill>
                          <a:latin typeface="Meiryo UI" panose="020B0604030504040204" pitchFamily="50" charset="-128"/>
                          <a:ea typeface="Meiryo UI" panose="020B0604030504040204" pitchFamily="50" charset="-128"/>
                        </a:rPr>
                        <a:t>140km/h</a:t>
                      </a:r>
                      <a:endParaRPr kumimoji="1" lang="ja-JP" altLang="en-US" sz="900" spc="-90" baseline="0">
                        <a:solidFill>
                          <a:srgbClr val="262890"/>
                        </a:solidFill>
                        <a:latin typeface="Meiryo UI" panose="020B0604030504040204" pitchFamily="50" charset="-128"/>
                        <a:ea typeface="Meiryo UI" panose="020B0604030504040204" pitchFamily="50" charset="-128"/>
                      </a:endParaRPr>
                    </a:p>
                  </a:txBody>
                  <a:tcPr marL="18000" marR="18000" marT="18000" marB="18000" anchor="ctr">
                    <a:solidFill>
                      <a:srgbClr val="D7EEB3"/>
                    </a:solidFill>
                  </a:tcPr>
                </a:tc>
                <a:tc vMerge="1">
                  <a:txBody>
                    <a:bodyPr/>
                    <a:lstStyle/>
                    <a:p>
                      <a:endParaRPr kumimoji="1" lang="ja-JP" altLang="en-US"/>
                    </a:p>
                  </a:txBody>
                  <a:tcPr/>
                </a:tc>
                <a:tc rowSpan="3">
                  <a:txBody>
                    <a:bodyPr/>
                    <a:lstStyle/>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endParaRPr kumimoji="1" lang="en-US" altLang="ja-JP" sz="1000" spc="-100" baseline="0">
                        <a:latin typeface="Meiryo UI" panose="020B0604030504040204" pitchFamily="50" charset="-128"/>
                        <a:ea typeface="Meiryo UI" panose="020B0604030504040204" pitchFamily="50" charset="-128"/>
                      </a:endParaRPr>
                    </a:p>
                    <a:p>
                      <a:r>
                        <a:rPr kumimoji="1" lang="ja-JP" altLang="en-US" sz="1000" spc="-100" baseline="0">
                          <a:latin typeface="Meiryo UI" panose="020B0604030504040204" pitchFamily="50" charset="-128"/>
                          <a:ea typeface="Meiryo UI" panose="020B0604030504040204" pitchFamily="50" charset="-128"/>
                        </a:rPr>
                        <a:t>多くの樹木が倒れる。電柱や街灯で倒れるものがある。ブロック壁で倒壊するものがある。</a:t>
                      </a:r>
                    </a:p>
                  </a:txBody>
                  <a:tcPr marL="18000" marR="18000" marT="18000" marB="18000">
                    <a:solidFill>
                      <a:srgbClr val="D7EEB3"/>
                    </a:solidFill>
                  </a:tcPr>
                </a:tc>
                <a:tc>
                  <a:txBody>
                    <a:bodyPr/>
                    <a:lstStyle/>
                    <a:p>
                      <a:r>
                        <a:rPr kumimoji="1" lang="ja-JP" altLang="en-US" sz="1000" spc="-100" baseline="0">
                          <a:latin typeface="Meiryo UI" panose="020B0604030504040204" pitchFamily="50" charset="-128"/>
                          <a:ea typeface="Meiryo UI" panose="020B0604030504040204" pitchFamily="50" charset="-128"/>
                        </a:rPr>
                        <a:t>外装材が広範囲にわたって飛散する。</a:t>
                      </a:r>
                    </a:p>
                  </a:txBody>
                  <a:tcPr marL="18000" marR="18000" marT="18000" marB="18000">
                    <a:solidFill>
                      <a:srgbClr val="D7EEB3"/>
                    </a:solidFill>
                  </a:tcPr>
                </a:tc>
                <a:tc vMerge="1">
                  <a:txBody>
                    <a:bodyPr/>
                    <a:lstStyle/>
                    <a:p>
                      <a:endParaRPr kumimoji="1" lang="ja-JP" altLang="en-US"/>
                    </a:p>
                  </a:txBody>
                  <a:tcPr/>
                </a:tc>
                <a:extLst>
                  <a:ext uri="{0D108BD9-81ED-4DB2-BD59-A6C34878D82A}">
                    <a16:rowId xmlns:a16="http://schemas.microsoft.com/office/drawing/2014/main" val="10006"/>
                  </a:ext>
                </a:extLst>
              </a:tr>
              <a:tr h="452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r>
                        <a:rPr kumimoji="1" lang="ja-JP" altLang="en-US" sz="1000" spc="-100" baseline="0">
                          <a:latin typeface="Meiryo UI" panose="020B0604030504040204" pitchFamily="50" charset="-128"/>
                          <a:ea typeface="Meiryo UI" panose="020B0604030504040204" pitchFamily="50" charset="-128"/>
                        </a:rPr>
                        <a:t>住家で倒壊するものがある。鉄骨構造物で変形するものがある。</a:t>
                      </a:r>
                    </a:p>
                  </a:txBody>
                  <a:tcPr marL="18000" marR="18000" marT="18000" marB="18000">
                    <a:solidFill>
                      <a:srgbClr val="D7EEB3"/>
                    </a:solidFill>
                  </a:tcPr>
                </a:tc>
                <a:tc vMerge="1">
                  <a:txBody>
                    <a:bodyPr/>
                    <a:lstStyle/>
                    <a:p>
                      <a:endParaRPr kumimoji="1" lang="ja-JP" altLang="en-US"/>
                    </a:p>
                  </a:txBody>
                  <a:tcPr/>
                </a:tc>
                <a:extLst>
                  <a:ext uri="{0D108BD9-81ED-4DB2-BD59-A6C34878D82A}">
                    <a16:rowId xmlns:a16="http://schemas.microsoft.com/office/drawing/2014/main" val="10007"/>
                  </a:ext>
                </a:extLst>
              </a:tr>
              <a:tr h="1207439">
                <a:tc>
                  <a:txBody>
                    <a:bodyPr/>
                    <a:lstStyle/>
                    <a:p>
                      <a:pPr algn="ctr"/>
                      <a:r>
                        <a:rPr kumimoji="1" lang="en-US" altLang="ja-JP" sz="1100" b="1" dirty="0">
                          <a:latin typeface="Meiryo UI" panose="020B0604030504040204" pitchFamily="50" charset="-128"/>
                          <a:ea typeface="Meiryo UI" panose="020B0604030504040204" pitchFamily="50" charset="-128"/>
                        </a:rPr>
                        <a:t>40</a:t>
                      </a:r>
                      <a:r>
                        <a:rPr kumimoji="1" lang="ja-JP" altLang="en-US" sz="1100" b="1" dirty="0">
                          <a:latin typeface="Meiryo UI" panose="020B0604030504040204" pitchFamily="50" charset="-128"/>
                          <a:ea typeface="Meiryo UI" panose="020B0604030504040204" pitchFamily="50" charset="-128"/>
                        </a:rPr>
                        <a:t>～</a:t>
                      </a:r>
                      <a:endParaRPr kumimoji="1" lang="en-US" altLang="ja-JP" sz="1100" b="1" dirty="0">
                        <a:latin typeface="Meiryo UI" panose="020B0604030504040204" pitchFamily="50" charset="-128"/>
                        <a:ea typeface="Meiryo UI" panose="020B0604030504040204" pitchFamily="50" charset="-128"/>
                      </a:endParaRPr>
                    </a:p>
                    <a:p>
                      <a:pPr algn="ct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900" spc="-90" baseline="0" dirty="0">
                          <a:solidFill>
                            <a:srgbClr val="262890"/>
                          </a:solidFill>
                          <a:latin typeface="Meiryo UI" panose="020B0604030504040204" pitchFamily="50" charset="-128"/>
                          <a:ea typeface="Meiryo UI" panose="020B0604030504040204" pitchFamily="50" charset="-128"/>
                        </a:rPr>
                        <a:t>約</a:t>
                      </a:r>
                      <a:r>
                        <a:rPr kumimoji="1" lang="en-US" altLang="ja-JP" sz="900" spc="-90" baseline="0" dirty="0">
                          <a:solidFill>
                            <a:srgbClr val="262890"/>
                          </a:solidFill>
                          <a:latin typeface="Meiryo UI" panose="020B0604030504040204" pitchFamily="50" charset="-128"/>
                          <a:ea typeface="Meiryo UI" panose="020B0604030504040204" pitchFamily="50" charset="-128"/>
                        </a:rPr>
                        <a:t>140km/h</a:t>
                      </a:r>
                      <a:r>
                        <a:rPr kumimoji="1" lang="ja-JP" altLang="en-US" sz="900" spc="-90" baseline="0" dirty="0">
                          <a:solidFill>
                            <a:srgbClr val="262890"/>
                          </a:solidFill>
                          <a:latin typeface="Meiryo UI" panose="020B0604030504040204" pitchFamily="50" charset="-128"/>
                          <a:ea typeface="Meiryo UI" panose="020B0604030504040204" pitchFamily="50" charset="-128"/>
                        </a:rPr>
                        <a:t>～</a:t>
                      </a:r>
                    </a:p>
                  </a:txBody>
                  <a:tcPr marL="18000" marR="18000" marT="18000" marB="18000" anchor="ctr">
                    <a:solidFill>
                      <a:srgbClr val="D7EEB3"/>
                    </a:solidFill>
                  </a:tcPr>
                </a:tc>
                <a:tc vMerge="1">
                  <a:txBody>
                    <a:bodyPr/>
                    <a:lstStyle/>
                    <a:p>
                      <a:endParaRPr kumimoji="1" lang="ja-JP" altLang="en-US"/>
                    </a:p>
                  </a:txBody>
                  <a:tcPr>
                    <a:solidFill>
                      <a:srgbClr val="D7EEB3"/>
                    </a:solidFill>
                  </a:tcPr>
                </a:tc>
                <a:tc vMerge="1">
                  <a:txBody>
                    <a:bodyPr/>
                    <a:lstStyle/>
                    <a:p>
                      <a:endParaRPr kumimoji="1" lang="ja-JP" altLang="en-US"/>
                    </a:p>
                  </a:txBody>
                  <a:tcPr>
                    <a:solidFill>
                      <a:srgbClr val="D7EEB3"/>
                    </a:solidFill>
                  </a:tcPr>
                </a:tc>
                <a:tc vMerge="1">
                  <a:txBody>
                    <a:bodyPr/>
                    <a:lstStyle/>
                    <a:p>
                      <a:endParaRPr kumimoji="1" lang="ja-JP" altLang="en-US" sz="1000" spc="-100" baseline="0"/>
                    </a:p>
                  </a:txBody>
                  <a:tcPr marL="18000" marR="18000" marT="18000" marB="18000">
                    <a:solidFill>
                      <a:srgbClr val="D7EEB3"/>
                    </a:solidFill>
                  </a:tcPr>
                </a:tc>
                <a:tc vMerge="1">
                  <a:txBody>
                    <a:bodyPr/>
                    <a:lstStyle/>
                    <a:p>
                      <a:endParaRPr kumimoji="1" lang="ja-JP" altLang="en-US"/>
                    </a:p>
                  </a:txBody>
                  <a:tcPr>
                    <a:solidFill>
                      <a:srgbClr val="D7EEB3"/>
                    </a:solidFill>
                  </a:tcPr>
                </a:tc>
                <a:extLst>
                  <a:ext uri="{0D108BD9-81ED-4DB2-BD59-A6C34878D82A}">
                    <a16:rowId xmlns:a16="http://schemas.microsoft.com/office/drawing/2014/main" val="10008"/>
                  </a:ext>
                </a:extLst>
              </a:tr>
            </a:tbl>
          </a:graphicData>
        </a:graphic>
      </p:graphicFrame>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7259" y="1916832"/>
            <a:ext cx="851421" cy="729936"/>
          </a:xfrm>
          <a:prstGeom prst="rect">
            <a:avLst/>
          </a:prstGeom>
          <a:ln w="19050">
            <a:solidFill>
              <a:schemeClr val="bg1"/>
            </a:solidFill>
          </a:ln>
        </p:spPr>
      </p:pic>
      <p:pic>
        <p:nvPicPr>
          <p:cNvPr id="18" name="図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2968" y="1891534"/>
            <a:ext cx="851421" cy="729936"/>
          </a:xfrm>
          <a:prstGeom prst="rect">
            <a:avLst/>
          </a:prstGeom>
          <a:ln w="19050">
            <a:solidFill>
              <a:schemeClr val="bg1"/>
            </a:solidFill>
          </a:ln>
        </p:spPr>
      </p:pic>
      <p:pic>
        <p:nvPicPr>
          <p:cNvPr id="19" name="図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25904" y="4552662"/>
            <a:ext cx="851420" cy="729935"/>
          </a:xfrm>
          <a:prstGeom prst="rect">
            <a:avLst/>
          </a:prstGeom>
          <a:ln w="19050">
            <a:solidFill>
              <a:schemeClr val="bg1"/>
            </a:solidFill>
          </a:ln>
        </p:spPr>
      </p:pic>
      <p:pic>
        <p:nvPicPr>
          <p:cNvPr id="20" name="図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49456" y="5366226"/>
            <a:ext cx="851421" cy="729936"/>
          </a:xfrm>
          <a:prstGeom prst="rect">
            <a:avLst/>
          </a:prstGeom>
          <a:ln w="19050">
            <a:solidFill>
              <a:schemeClr val="bg1"/>
            </a:solidFill>
          </a:ln>
        </p:spPr>
      </p:pic>
      <p:pic>
        <p:nvPicPr>
          <p:cNvPr id="21" name="図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04435" y="2646768"/>
            <a:ext cx="851421" cy="729936"/>
          </a:xfrm>
          <a:prstGeom prst="rect">
            <a:avLst/>
          </a:prstGeom>
          <a:ln w="19050">
            <a:solidFill>
              <a:schemeClr val="bg1"/>
            </a:solidFill>
          </a:ln>
        </p:spPr>
      </p:pic>
      <p:pic>
        <p:nvPicPr>
          <p:cNvPr id="22" name="図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29575" y="3108401"/>
            <a:ext cx="851421" cy="729936"/>
          </a:xfrm>
          <a:prstGeom prst="rect">
            <a:avLst/>
          </a:prstGeom>
          <a:ln w="19050">
            <a:solidFill>
              <a:schemeClr val="bg1"/>
            </a:solidFill>
          </a:ln>
        </p:spPr>
      </p:pic>
      <p:pic>
        <p:nvPicPr>
          <p:cNvPr id="23" name="図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29576" y="5627340"/>
            <a:ext cx="851421" cy="729936"/>
          </a:xfrm>
          <a:prstGeom prst="rect">
            <a:avLst/>
          </a:prstGeom>
          <a:ln w="19050">
            <a:solidFill>
              <a:schemeClr val="bg1"/>
            </a:solidFill>
          </a:ln>
        </p:spPr>
      </p:pic>
      <p:pic>
        <p:nvPicPr>
          <p:cNvPr id="24" name="図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9575" y="4273703"/>
            <a:ext cx="851421" cy="729936"/>
          </a:xfrm>
          <a:prstGeom prst="rect">
            <a:avLst/>
          </a:prstGeom>
          <a:ln w="19050">
            <a:solidFill>
              <a:schemeClr val="bg1"/>
            </a:solidFill>
          </a:ln>
        </p:spPr>
      </p:pic>
      <p:sp>
        <p:nvSpPr>
          <p:cNvPr id="9" name="角丸四角形 8"/>
          <p:cNvSpPr/>
          <p:nvPr/>
        </p:nvSpPr>
        <p:spPr>
          <a:xfrm>
            <a:off x="4529020" y="3212976"/>
            <a:ext cx="698998" cy="3164965"/>
          </a:xfrm>
          <a:prstGeom prst="roundRect">
            <a:avLst>
              <a:gd name="adj" fmla="val 2230"/>
            </a:avLst>
          </a:prstGeom>
          <a:noFill/>
          <a:ln w="50800">
            <a:solidFill>
              <a:srgbClr val="FF3399">
                <a:alpha val="80000"/>
              </a:srgbClr>
            </a:solid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glow rad="63500">
                  <a:srgbClr val="4F81BD">
                    <a:satMod val="175000"/>
                    <a:alpha val="40000"/>
                  </a:srgbClr>
                </a:glow>
              </a:effectLst>
              <a:uLnTx/>
              <a:uFillTx/>
              <a:latin typeface="Meiryo UI" panose="020B0604030504040204" pitchFamily="50" charset="-128"/>
              <a:ea typeface="Meiryo UI" panose="020B0604030504040204" pitchFamily="50" charset="-128"/>
            </a:endParaRPr>
          </a:p>
        </p:txBody>
      </p:sp>
      <p:sp>
        <p:nvSpPr>
          <p:cNvPr id="28" name="テキスト ボックス 27"/>
          <p:cNvSpPr txBox="1"/>
          <p:nvPr/>
        </p:nvSpPr>
        <p:spPr bwMode="auto">
          <a:xfrm>
            <a:off x="76476" y="6479558"/>
            <a:ext cx="2226493" cy="13715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36000" tIns="0" rIns="36000" bIns="0" rtlCol="0">
            <a:spAutoFit/>
          </a:bodyPr>
          <a:lstStyle/>
          <a:p>
            <a:pPr marL="190800" indent="-190800" algn="just" eaLnBrk="1" hangingPunct="1">
              <a:lnSpc>
                <a:spcPct val="110000"/>
              </a:lnSpc>
              <a:spcBef>
                <a:spcPct val="0"/>
              </a:spcBef>
              <a:spcAft>
                <a:spcPts val="200"/>
              </a:spcAft>
              <a:buFontTx/>
              <a:buNone/>
            </a:pPr>
            <a:r>
              <a:rPr kumimoji="1" lang="en-US" altLang="ja-JP" sz="90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900">
                <a:solidFill>
                  <a:prstClr val="black"/>
                </a:solidFill>
                <a:latin typeface="Meiryo UI" panose="020B0604030504040204" pitchFamily="50" charset="-128"/>
                <a:ea typeface="Meiryo UI" panose="020B0604030504040204" pitchFamily="50" charset="-128"/>
                <a:cs typeface="メイリオ" panose="020B0604030504040204" pitchFamily="50" charset="-128"/>
              </a:rPr>
              <a:t>内閣府政府広報オンラインより。</a:t>
            </a:r>
            <a:endParaRPr kumimoji="1" lang="ja-JP" altLang="en-US" sz="50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17" cstate="print">
            <a:extLst>
              <a:ext uri="{28A0092B-C50C-407E-A947-70E740481C1C}">
                <a14:useLocalDpi xmlns:a14="http://schemas.microsoft.com/office/drawing/2010/main" val="0"/>
              </a:ext>
            </a:extLst>
          </a:blip>
          <a:srcRect l="2389" r="1600"/>
          <a:stretch/>
        </p:blipFill>
        <p:spPr>
          <a:xfrm>
            <a:off x="67510" y="3525078"/>
            <a:ext cx="4392000" cy="2814694"/>
          </a:xfrm>
          <a:prstGeom prst="rect">
            <a:avLst/>
          </a:prstGeom>
        </p:spPr>
      </p:pic>
      <p:sp>
        <p:nvSpPr>
          <p:cNvPr id="26" name="スライド番号プレースホルダ 14"/>
          <p:cNvSpPr>
            <a:spLocks noGrp="1"/>
          </p:cNvSpPr>
          <p:nvPr>
            <p:ph type="sldNum" sz="quarter" idx="12"/>
          </p:nvPr>
        </p:nvSpPr>
        <p:spPr bwMode="auto">
          <a:xfrm>
            <a:off x="7010400" y="6237288"/>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0" fontAlgn="base" hangingPunct="0">
              <a:spcBef>
                <a:spcPct val="0"/>
              </a:spcBef>
              <a:spcAft>
                <a:spcPct val="0"/>
              </a:spcAft>
              <a:defRPr kumimoji="1" sz="1400" kern="1200">
                <a:solidFill>
                  <a:schemeClr val="tx1"/>
                </a:solidFill>
                <a:latin typeface="Calibri" panose="020F0502020204030204"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FFE511-5094-4685-A035-FB392A6605D8}" type="slidenum">
              <a:rPr lang="en-US" altLang="ja-JP" smtClean="0"/>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1705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hlinkClick r:id="rId3"/>
            <a:extLst>
              <a:ext uri="{FF2B5EF4-FFF2-40B4-BE49-F238E27FC236}">
                <a16:creationId xmlns:a16="http://schemas.microsoft.com/office/drawing/2014/main" id="{8227A649-8138-4D55-907C-D02D1B691E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672" y="1138971"/>
            <a:ext cx="3062882" cy="540000"/>
          </a:xfrm>
          <a:prstGeom prst="rect">
            <a:avLst/>
          </a:prstGeom>
        </p:spPr>
      </p:pic>
      <p:pic>
        <p:nvPicPr>
          <p:cNvPr id="22" name="図 21">
            <a:hlinkClick r:id="rId5"/>
            <a:extLst>
              <a:ext uri="{FF2B5EF4-FFF2-40B4-BE49-F238E27FC236}">
                <a16:creationId xmlns:a16="http://schemas.microsoft.com/office/drawing/2014/main" id="{06CC5459-F53F-4DA9-B892-5320F5077A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0488" y="3475531"/>
            <a:ext cx="1887841" cy="540000"/>
          </a:xfrm>
          <a:prstGeom prst="rect">
            <a:avLst/>
          </a:prstGeom>
        </p:spPr>
      </p:pic>
      <p:pic>
        <p:nvPicPr>
          <p:cNvPr id="24" name="図 23">
            <a:hlinkClick r:id="rId7"/>
            <a:extLst>
              <a:ext uri="{FF2B5EF4-FFF2-40B4-BE49-F238E27FC236}">
                <a16:creationId xmlns:a16="http://schemas.microsoft.com/office/drawing/2014/main" id="{F94AC0B0-29AC-4ED6-867F-66EC298CD7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4672" y="2697699"/>
            <a:ext cx="3062882" cy="540000"/>
          </a:xfrm>
          <a:prstGeom prst="rect">
            <a:avLst/>
          </a:prstGeom>
        </p:spPr>
      </p:pic>
      <p:pic>
        <p:nvPicPr>
          <p:cNvPr id="26" name="図 25">
            <a:hlinkClick r:id="rId9"/>
            <a:extLst>
              <a:ext uri="{FF2B5EF4-FFF2-40B4-BE49-F238E27FC236}">
                <a16:creationId xmlns:a16="http://schemas.microsoft.com/office/drawing/2014/main" id="{BE306E12-83A4-41E3-8C9C-A8836DD3CD3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10488" y="4275841"/>
            <a:ext cx="1594081" cy="540000"/>
          </a:xfrm>
          <a:prstGeom prst="rect">
            <a:avLst/>
          </a:prstGeom>
        </p:spPr>
      </p:pic>
      <p:pic>
        <p:nvPicPr>
          <p:cNvPr id="30" name="図 29">
            <a:hlinkClick r:id="rId11"/>
            <a:extLst>
              <a:ext uri="{FF2B5EF4-FFF2-40B4-BE49-F238E27FC236}">
                <a16:creationId xmlns:a16="http://schemas.microsoft.com/office/drawing/2014/main" id="{C93C0754-6680-442C-82A5-624794D61F2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4672" y="4275841"/>
            <a:ext cx="2181601" cy="540000"/>
          </a:xfrm>
          <a:prstGeom prst="rect">
            <a:avLst/>
          </a:prstGeom>
        </p:spPr>
      </p:pic>
      <p:pic>
        <p:nvPicPr>
          <p:cNvPr id="19462" name="図 19461">
            <a:hlinkClick r:id="rId13"/>
            <a:extLst>
              <a:ext uri="{FF2B5EF4-FFF2-40B4-BE49-F238E27FC236}">
                <a16:creationId xmlns:a16="http://schemas.microsoft.com/office/drawing/2014/main" id="{FF565565-7982-4E39-A893-F8ACA1D7BBC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4672" y="5071865"/>
            <a:ext cx="3062880" cy="540000"/>
          </a:xfrm>
          <a:prstGeom prst="rect">
            <a:avLst/>
          </a:prstGeom>
        </p:spPr>
      </p:pic>
      <p:grpSp>
        <p:nvGrpSpPr>
          <p:cNvPr id="19467" name="グループ化 19466">
            <a:extLst>
              <a:ext uri="{FF2B5EF4-FFF2-40B4-BE49-F238E27FC236}">
                <a16:creationId xmlns:a16="http://schemas.microsoft.com/office/drawing/2014/main" id="{0249CB44-D42F-4E56-9C2B-F7A184D51389}"/>
              </a:ext>
            </a:extLst>
          </p:cNvPr>
          <p:cNvGrpSpPr/>
          <p:nvPr/>
        </p:nvGrpSpPr>
        <p:grpSpPr>
          <a:xfrm>
            <a:off x="5270701" y="5071865"/>
            <a:ext cx="3656378" cy="540001"/>
            <a:chOff x="348872" y="4609779"/>
            <a:chExt cx="4324134" cy="630001"/>
          </a:xfrm>
        </p:grpSpPr>
        <p:sp>
          <p:nvSpPr>
            <p:cNvPr id="19463" name="四角形: 角を丸くする 19462">
              <a:hlinkClick r:id="rId15"/>
              <a:extLst>
                <a:ext uri="{FF2B5EF4-FFF2-40B4-BE49-F238E27FC236}">
                  <a16:creationId xmlns:a16="http://schemas.microsoft.com/office/drawing/2014/main" id="{35F20291-7209-4FD3-A5E2-9A51336BD9C1}"/>
                </a:ext>
              </a:extLst>
            </p:cNvPr>
            <p:cNvSpPr/>
            <p:nvPr/>
          </p:nvSpPr>
          <p:spPr>
            <a:xfrm>
              <a:off x="351684" y="4609779"/>
              <a:ext cx="4321322" cy="630000"/>
            </a:xfrm>
            <a:prstGeom prst="roundRect">
              <a:avLst>
                <a:gd name="adj" fmla="val 50000"/>
              </a:avLst>
            </a:prstGeom>
            <a:gradFill flip="none" rotWithShape="1">
              <a:gsLst>
                <a:gs pos="0">
                  <a:srgbClr val="0060AE"/>
                </a:gs>
                <a:gs pos="100000">
                  <a:srgbClr val="003F7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r"/>
              <a:r>
                <a:rPr lang="ja-JP" altLang="en-US" sz="2400" spc="-100">
                  <a:latin typeface="メイリオ" panose="020B0604030504040204" pitchFamily="50" charset="-128"/>
                  <a:ea typeface="メイリオ" panose="020B0604030504040204" pitchFamily="50" charset="-128"/>
                </a:rPr>
                <a:t>降り始めからの総雨量</a:t>
              </a:r>
              <a:endParaRPr kumimoji="1" lang="ja-JP" altLang="en-US" sz="2400" spc="-100">
                <a:latin typeface="メイリオ" panose="020B0604030504040204" pitchFamily="50" charset="-128"/>
                <a:ea typeface="メイリオ" panose="020B0604030504040204" pitchFamily="50" charset="-128"/>
              </a:endParaRPr>
            </a:p>
          </p:txBody>
        </p:sp>
        <p:pic>
          <p:nvPicPr>
            <p:cNvPr id="19466" name="図 19465">
              <a:hlinkClick r:id="rId15"/>
              <a:extLst>
                <a:ext uri="{FF2B5EF4-FFF2-40B4-BE49-F238E27FC236}">
                  <a16:creationId xmlns:a16="http://schemas.microsoft.com/office/drawing/2014/main" id="{BBF7BB3E-1897-4A23-9B36-B00B0707FC61}"/>
                </a:ext>
              </a:extLst>
            </p:cNvPr>
            <p:cNvPicPr>
              <a:picLocks/>
            </p:cNvPicPr>
            <p:nvPr/>
          </p:nvPicPr>
          <p:blipFill>
            <a:blip r:embed="rId16" cstate="screen">
              <a:extLst>
                <a:ext uri="{BEBA8EAE-BF5A-486C-A8C5-ECC9F3942E4B}">
                  <a14:imgProps xmlns:a14="http://schemas.microsoft.com/office/drawing/2010/main">
                    <a14:imgLayer r:embed="rId17">
                      <a14:imgEffect>
                        <a14:backgroundRemoval t="2667" b="96667" l="2667" r="96667">
                          <a14:foregroundMark x1="14667" y1="20000" x2="14667" y2="20000"/>
                          <a14:foregroundMark x1="14000" y1="21333" x2="13333" y2="22667"/>
                          <a14:foregroundMark x1="12667" y1="23333" x2="6667" y2="32667"/>
                          <a14:foregroundMark x1="5333" y1="35333" x2="4667" y2="36667"/>
                          <a14:foregroundMark x1="3333" y1="39333" x2="3333" y2="41333"/>
                          <a14:foregroundMark x1="3333" y1="46667" x2="3333" y2="50000"/>
                          <a14:foregroundMark x1="3333" y1="52667" x2="3333" y2="54667"/>
                          <a14:foregroundMark x1="4000" y1="57333" x2="4000" y2="61333"/>
                          <a14:foregroundMark x1="4667" y1="65333" x2="4667" y2="67333"/>
                          <a14:foregroundMark x1="10000" y1="71333" x2="10000" y2="73333"/>
                          <a14:foregroundMark x1="10667" y1="74000" x2="11333" y2="77333"/>
                          <a14:foregroundMark x1="12667" y1="78667" x2="16000" y2="81333"/>
                          <a14:foregroundMark x1="18000" y1="83333" x2="28000" y2="91333"/>
                          <a14:foregroundMark x1="36000" y1="92667" x2="38000" y2="93333"/>
                          <a14:foregroundMark x1="44000" y1="94667" x2="45333" y2="94667"/>
                          <a14:foregroundMark x1="37333" y1="94000" x2="37333" y2="94000"/>
                          <a14:foregroundMark x1="42000" y1="95333" x2="43333" y2="95333"/>
                          <a14:foregroundMark x1="40000" y1="95333" x2="42000" y2="96667"/>
                          <a14:foregroundMark x1="44000" y1="96667" x2="47333" y2="97333"/>
                          <a14:foregroundMark x1="50667" y1="97333" x2="52000" y2="97333"/>
                          <a14:foregroundMark x1="48000" y1="6667" x2="48000" y2="6667"/>
                          <a14:foregroundMark x1="47333" y1="4000" x2="47333" y2="4000"/>
                          <a14:foregroundMark x1="47333" y1="4000" x2="47333" y2="4000"/>
                          <a14:foregroundMark x1="48667" y1="4000" x2="48667" y2="4000"/>
                          <a14:foregroundMark x1="50667" y1="3333" x2="50667" y2="3333"/>
                          <a14:foregroundMark x1="40000" y1="3333" x2="40000" y2="3333"/>
                          <a14:foregroundMark x1="35333" y1="4667" x2="33333" y2="5333"/>
                          <a14:foregroundMark x1="30000" y1="7333" x2="28000" y2="8000"/>
                          <a14:foregroundMark x1="50667" y1="3333" x2="50667" y2="3333"/>
                          <a14:foregroundMark x1="56000" y1="3333" x2="56000" y2="3333"/>
                          <a14:foregroundMark x1="60667" y1="3333" x2="60667" y2="3333"/>
                          <a14:foregroundMark x1="63333" y1="4667" x2="64667" y2="5333"/>
                          <a14:foregroundMark x1="68667" y1="6667" x2="70000" y2="7333"/>
                          <a14:foregroundMark x1="72000" y1="8667" x2="74667" y2="9333"/>
                          <a14:foregroundMark x1="75333" y1="9333" x2="77333" y2="10667"/>
                          <a14:foregroundMark x1="79333" y1="12000" x2="80667" y2="13333"/>
                          <a14:foregroundMark x1="82000" y1="15333" x2="83333" y2="16667"/>
                          <a14:foregroundMark x1="85333" y1="19333" x2="87333" y2="22000"/>
                          <a14:foregroundMark x1="89333" y1="24000" x2="90000" y2="26000"/>
                          <a14:foregroundMark x1="91333" y1="28000" x2="93333" y2="30667"/>
                          <a14:foregroundMark x1="94667" y1="37333" x2="95333" y2="39333"/>
                          <a14:foregroundMark x1="96000" y1="46000" x2="96000" y2="48000"/>
                          <a14:foregroundMark x1="96000" y1="55333" x2="95333" y2="60000"/>
                          <a14:foregroundMark x1="96667" y1="53333" x2="96667" y2="52000"/>
                          <a14:foregroundMark x1="95333" y1="64000" x2="92000" y2="69333"/>
                          <a14:foregroundMark x1="89333" y1="74000" x2="86000" y2="78667"/>
                          <a14:foregroundMark x1="78667" y1="86667" x2="76000" y2="88667"/>
                          <a14:foregroundMark x1="68000" y1="93333" x2="68000" y2="93333"/>
                          <a14:foregroundMark x1="30000" y1="32000" x2="30000" y2="32000"/>
                          <a14:foregroundMark x1="29333" y1="32000" x2="28667" y2="34667"/>
                          <a14:foregroundMark x1="28000" y1="38667" x2="27333" y2="40667"/>
                          <a14:foregroundMark x1="26000" y1="43333" x2="26000" y2="43333"/>
                          <a14:foregroundMark x1="82667" y1="49333" x2="79333" y2="49333"/>
                          <a14:foregroundMark x1="72000" y1="49333" x2="70667" y2="49333"/>
                          <a14:foregroundMark x1="68667" y1="49333" x2="68667" y2="49333"/>
                        </a14:backgroundRemoval>
                      </a14:imgEffect>
                    </a14:imgLayer>
                  </a14:imgProps>
                </a:ext>
                <a:ext uri="{28A0092B-C50C-407E-A947-70E740481C1C}">
                  <a14:useLocalDpi xmlns:a14="http://schemas.microsoft.com/office/drawing/2010/main"/>
                </a:ext>
              </a:extLst>
            </a:blip>
            <a:stretch>
              <a:fillRect/>
            </a:stretch>
          </p:blipFill>
          <p:spPr>
            <a:xfrm>
              <a:off x="348872" y="4609780"/>
              <a:ext cx="638619" cy="630000"/>
            </a:xfrm>
            <a:prstGeom prst="rect">
              <a:avLst/>
            </a:prstGeom>
          </p:spPr>
        </p:pic>
      </p:grpSp>
      <p:sp>
        <p:nvSpPr>
          <p:cNvPr id="28" name="テキスト ボックス 4"/>
          <p:cNvSpPr txBox="1">
            <a:spLocks noChangeArrowheads="1"/>
          </p:cNvSpPr>
          <p:nvPr/>
        </p:nvSpPr>
        <p:spPr bwMode="auto">
          <a:xfrm>
            <a:off x="6835586" y="914833"/>
            <a:ext cx="2199239" cy="1707094"/>
          </a:xfrm>
          <a:prstGeom prst="roundRect">
            <a:avLst>
              <a:gd name="adj" fmla="val 7228"/>
            </a:avLst>
          </a:prstGeom>
          <a:ln>
            <a:solidFill>
              <a:srgbClr val="C00000"/>
            </a:solidFill>
          </a:ln>
        </p:spPr>
        <p:style>
          <a:lnRef idx="2">
            <a:schemeClr val="accent5"/>
          </a:lnRef>
          <a:fillRef idx="1">
            <a:schemeClr val="lt1"/>
          </a:fillRef>
          <a:effectRef idx="0">
            <a:schemeClr val="accent5"/>
          </a:effectRef>
          <a:fontRef idx="minor">
            <a:schemeClr val="dk1"/>
          </a:fontRef>
        </p:style>
        <p:txBody>
          <a:bodyPr lIns="36000" tIns="0" rIns="36000" bIns="0" anchor="b">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lvl="0" algn="just">
              <a:spcBef>
                <a:spcPct val="0"/>
              </a:spcBef>
              <a:buNone/>
              <a:defRPr/>
            </a:pPr>
            <a:r>
              <a:rPr lang="ja-JP" altLang="en-US" sz="1100">
                <a:solidFill>
                  <a:prstClr val="black"/>
                </a:solidFill>
                <a:latin typeface="Meiryo UI" panose="020B0604030504040204" pitchFamily="50" charset="-128"/>
                <a:ea typeface="Meiryo UI" panose="020B0604030504040204" pitchFamily="50" charset="-128"/>
              </a:rPr>
              <a:t>気象庁の公式チャンネルです。緊急記者会見の模様などをお届けします。</a:t>
            </a:r>
          </a:p>
          <a:p>
            <a:pPr lvl="0" algn="just">
              <a:spcBef>
                <a:spcPct val="0"/>
              </a:spcBef>
              <a:buNone/>
              <a:defRPr/>
            </a:pPr>
            <a:r>
              <a:rPr lang="ja-JP" altLang="en-US" sz="1100">
                <a:solidFill>
                  <a:prstClr val="black"/>
                </a:solidFill>
                <a:latin typeface="Meiryo UI" panose="020B0604030504040204" pitchFamily="50" charset="-128"/>
                <a:ea typeface="Meiryo UI" panose="020B0604030504040204" pitchFamily="50" charset="-128"/>
              </a:rPr>
              <a:t>最新の防災気象情報については、気象庁ホームページや</a:t>
            </a:r>
            <a:r>
              <a:rPr lang="en-US" altLang="ja-JP" sz="1100">
                <a:solidFill>
                  <a:prstClr val="black"/>
                </a:solidFill>
                <a:latin typeface="Meiryo UI" panose="020B0604030504040204" pitchFamily="50" charset="-128"/>
                <a:ea typeface="Meiryo UI" panose="020B0604030504040204" pitchFamily="50" charset="-128"/>
              </a:rPr>
              <a:t>X</a:t>
            </a:r>
            <a:r>
              <a:rPr lang="ja-JP" altLang="en-US" sz="1100">
                <a:solidFill>
                  <a:prstClr val="black"/>
                </a:solidFill>
                <a:latin typeface="Meiryo UI" panose="020B0604030504040204" pitchFamily="50" charset="-128"/>
                <a:ea typeface="Meiryo UI" panose="020B0604030504040204" pitchFamily="50" charset="-128"/>
              </a:rPr>
              <a:t>（旧</a:t>
            </a:r>
            <a:r>
              <a:rPr lang="en-US" altLang="ja-JP" sz="1100">
                <a:solidFill>
                  <a:prstClr val="black"/>
                </a:solidFill>
                <a:latin typeface="Meiryo UI" panose="020B0604030504040204" pitchFamily="50" charset="-128"/>
                <a:ea typeface="Meiryo UI" panose="020B0604030504040204" pitchFamily="50" charset="-128"/>
              </a:rPr>
              <a:t>Twitter</a:t>
            </a:r>
            <a:r>
              <a:rPr lang="ja-JP" altLang="en-US" sz="1100">
                <a:solidFill>
                  <a:prstClr val="black"/>
                </a:solidFill>
                <a:latin typeface="Meiryo UI" panose="020B0604030504040204" pitchFamily="50" charset="-128"/>
                <a:ea typeface="Meiryo UI" panose="020B0604030504040204" pitchFamily="50" charset="-128"/>
              </a:rPr>
              <a:t>）をご覧ください。</a:t>
            </a:r>
            <a:endParaRPr lang="ja-JP" altLang="en-US" sz="1100">
              <a:latin typeface="Meiryo UI" panose="020B0604030504040204" pitchFamily="50" charset="-128"/>
              <a:ea typeface="Meiryo UI" panose="020B0604030504040204" pitchFamily="50" charset="-128"/>
            </a:endParaRPr>
          </a:p>
        </p:txBody>
      </p:sp>
      <p:sp>
        <p:nvSpPr>
          <p:cNvPr id="29" name="スライド番号プレースホルダー 3"/>
          <p:cNvSpPr>
            <a:spLocks noGrp="1"/>
          </p:cNvSpPr>
          <p:nvPr>
            <p:ph type="sldNum" sz="quarter" idx="12"/>
          </p:nvPr>
        </p:nvSpPr>
        <p:spPr>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0" fontAlgn="base" hangingPunct="0">
              <a:spcBef>
                <a:spcPct val="0"/>
              </a:spcBef>
              <a:spcAft>
                <a:spcPct val="0"/>
              </a:spcAft>
              <a:defRPr kumimoji="1" sz="1400" kern="1200">
                <a:solidFill>
                  <a:schemeClr val="tx1"/>
                </a:solidFill>
                <a:latin typeface="Calibri" panose="020F0502020204030204"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FFE511-5094-4685-A035-FB392A6605D8}" type="slidenum">
              <a:rPr lang="en-US" altLang="ja-JP" smtClean="0"/>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3" name="グループ化 32"/>
          <p:cNvGrpSpPr/>
          <p:nvPr/>
        </p:nvGrpSpPr>
        <p:grpSpPr>
          <a:xfrm>
            <a:off x="4643178" y="914833"/>
            <a:ext cx="2113425" cy="1707094"/>
            <a:chOff x="4651959" y="622766"/>
            <a:chExt cx="2113425" cy="1707094"/>
          </a:xfrm>
        </p:grpSpPr>
        <p:sp>
          <p:nvSpPr>
            <p:cNvPr id="34" name="テキスト ボックス 4"/>
            <p:cNvSpPr txBox="1">
              <a:spLocks noChangeArrowheads="1"/>
            </p:cNvSpPr>
            <p:nvPr/>
          </p:nvSpPr>
          <p:spPr bwMode="auto">
            <a:xfrm>
              <a:off x="4651959" y="622766"/>
              <a:ext cx="2113425" cy="1707094"/>
            </a:xfrm>
            <a:prstGeom prst="roundRect">
              <a:avLst>
                <a:gd name="adj" fmla="val 7228"/>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36000" tIns="0" rIns="36000" bIns="0" anchor="b">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None/>
              </a:pPr>
              <a:r>
                <a:rPr lang="en-US" altLang="ja-JP" sz="1100">
                  <a:hlinkClick r:id="rId18"/>
                </a:rPr>
                <a:t>@</a:t>
              </a:r>
              <a:r>
                <a:rPr lang="en-US" altLang="ja-JP" sz="1100" err="1">
                  <a:hlinkClick r:id="rId18"/>
                </a:rPr>
                <a:t>JMA_bousai</a:t>
              </a:r>
              <a:endParaRPr lang="en-US" altLang="ja-JP" sz="1100"/>
            </a:p>
            <a:p>
              <a:pPr algn="just">
                <a:spcBef>
                  <a:spcPct val="0"/>
                </a:spcBef>
                <a:buNone/>
              </a:pPr>
              <a:r>
                <a:rPr lang="ja-JP" altLang="en-US" sz="1100">
                  <a:latin typeface="Meiryo UI" panose="020B0604030504040204" pitchFamily="50" charset="-128"/>
                  <a:ea typeface="Meiryo UI" panose="020B0604030504040204" pitchFamily="50" charset="-128"/>
                </a:rPr>
                <a:t>気象庁公式の防災情報アカウントを開設しました。台風接近や大雨の</a:t>
              </a:r>
              <a:br>
                <a:rPr lang="en-US" altLang="ja-JP" sz="1100">
                  <a:latin typeface="Meiryo UI" panose="020B0604030504040204" pitchFamily="50" charset="-128"/>
                  <a:ea typeface="Meiryo UI" panose="020B0604030504040204" pitchFamily="50" charset="-128"/>
                </a:rPr>
              </a:br>
              <a:r>
                <a:rPr lang="ja-JP" altLang="en-US" sz="1100">
                  <a:latin typeface="Meiryo UI" panose="020B0604030504040204" pitchFamily="50" charset="-128"/>
                  <a:ea typeface="Meiryo UI" panose="020B0604030504040204" pitchFamily="50" charset="-128"/>
                </a:rPr>
                <a:t>おそれがある場合等に、現況や今後の見通し、防災上の留意点、緊急会見の内容等を解説します。</a:t>
              </a:r>
            </a:p>
          </p:txBody>
        </p:sp>
        <p:pic>
          <p:nvPicPr>
            <p:cNvPr id="35" name="図 34">
              <a:hlinkClick r:id="rId18"/>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07648" y="675555"/>
              <a:ext cx="1425445" cy="548248"/>
            </a:xfrm>
            <a:prstGeom prst="rect">
              <a:avLst/>
            </a:prstGeom>
          </p:spPr>
        </p:pic>
      </p:grpSp>
      <p:sp>
        <p:nvSpPr>
          <p:cNvPr id="32" name="正方形/長方形 3">
            <a:extLst>
              <a:ext uri="{FF2B5EF4-FFF2-40B4-BE49-F238E27FC236}">
                <a16:creationId xmlns:a16="http://schemas.microsoft.com/office/drawing/2014/main" id="{85C8A90E-0E7B-465A-8792-6DE89C9AD29A}"/>
              </a:ext>
            </a:extLst>
          </p:cNvPr>
          <p:cNvSpPr>
            <a:spLocks noChangeArrowheads="1"/>
          </p:cNvSpPr>
          <p:nvPr/>
        </p:nvSpPr>
        <p:spPr bwMode="auto">
          <a:xfrm>
            <a:off x="320639" y="5979942"/>
            <a:ext cx="8052731" cy="68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600">
                <a:latin typeface="Meiryo UI" panose="020B0604030504040204" pitchFamily="50" charset="-128"/>
                <a:ea typeface="Meiryo UI" panose="020B0604030504040204" pitchFamily="50" charset="-128"/>
              </a:rPr>
              <a:t>● 避難行動判定フロー・避難情報のポイント（内閣府（防災担当））</a:t>
            </a:r>
            <a:endParaRPr lang="en-US" altLang="ja-JP" sz="1600">
              <a:latin typeface="Meiryo UI" panose="020B0604030504040204" pitchFamily="50" charset="-128"/>
              <a:ea typeface="Meiryo UI" panose="020B0604030504040204" pitchFamily="50" charset="-128"/>
            </a:endParaRPr>
          </a:p>
          <a:p>
            <a:pPr>
              <a:spcBef>
                <a:spcPct val="0"/>
              </a:spcBef>
              <a:buNone/>
            </a:pPr>
            <a:r>
              <a:rPr lang="ja-JP" altLang="en-US" sz="1200">
                <a:latin typeface="Meiryo UI" panose="020B0604030504040204" pitchFamily="50" charset="-128"/>
                <a:ea typeface="Meiryo UI" panose="020B0604030504040204" pitchFamily="50" charset="-128"/>
              </a:rPr>
              <a:t>　　</a:t>
            </a:r>
            <a:r>
              <a:rPr lang="en-US" altLang="ja-JP" sz="1200">
                <a:latin typeface="Meiryo UI" panose="020B0604030504040204" pitchFamily="50" charset="-128"/>
                <a:ea typeface="Meiryo UI" panose="020B0604030504040204" pitchFamily="50" charset="-128"/>
                <a:hlinkClick r:id="rId20"/>
              </a:rPr>
              <a:t>https://www.bousai.go.jp/oukyu/hinanjouhou/r3_hinanjouhou_guideline/pdf/flow.pdf</a:t>
            </a:r>
            <a:endParaRPr lang="en-US" altLang="ja-JP" sz="1200">
              <a:latin typeface="Meiryo UI" panose="020B0604030504040204" pitchFamily="50" charset="-128"/>
              <a:ea typeface="Meiryo UI" panose="020B0604030504040204" pitchFamily="50" charset="-128"/>
            </a:endParaRPr>
          </a:p>
          <a:p>
            <a:pPr>
              <a:spcBef>
                <a:spcPct val="0"/>
              </a:spcBef>
              <a:buNone/>
            </a:pPr>
            <a:r>
              <a:rPr lang="ja-JP" altLang="en-US" sz="1200">
                <a:latin typeface="Meiryo UI" panose="020B0604030504040204" pitchFamily="50" charset="-128"/>
                <a:ea typeface="Meiryo UI" panose="020B0604030504040204" pitchFamily="50" charset="-128"/>
              </a:rPr>
              <a:t>　　</a:t>
            </a:r>
            <a:r>
              <a:rPr lang="en-US" altLang="ja-JP" sz="1200">
                <a:latin typeface="Meiryo UI" panose="020B0604030504040204" pitchFamily="50" charset="-128"/>
                <a:ea typeface="Meiryo UI" panose="020B0604030504040204" pitchFamily="50" charset="-128"/>
                <a:hlinkClick r:id="rId21"/>
              </a:rPr>
              <a:t>https://www.bousai.go.jp/oukyu/hinanjouhou/r3_hinanjouhou_guideline/pdf/point.pdf</a:t>
            </a:r>
            <a:endParaRPr lang="en-US" altLang="ja-JP" sz="120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3A8ED7FB-6570-B129-0521-84C87D19C437}"/>
              </a:ext>
            </a:extLst>
          </p:cNvPr>
          <p:cNvGrpSpPr/>
          <p:nvPr/>
        </p:nvGrpSpPr>
        <p:grpSpPr>
          <a:xfrm>
            <a:off x="254672" y="1916803"/>
            <a:ext cx="1845433" cy="540000"/>
            <a:chOff x="611560" y="1916803"/>
            <a:chExt cx="1845433" cy="540000"/>
          </a:xfrm>
        </p:grpSpPr>
        <p:sp>
          <p:nvSpPr>
            <p:cNvPr id="5" name="四角形: 角を丸くする 4">
              <a:hlinkClick r:id="rId22"/>
              <a:extLst>
                <a:ext uri="{FF2B5EF4-FFF2-40B4-BE49-F238E27FC236}">
                  <a16:creationId xmlns:a16="http://schemas.microsoft.com/office/drawing/2014/main" id="{36FF0434-CD90-269F-99D8-78F0DA7FC41A}"/>
                </a:ext>
              </a:extLst>
            </p:cNvPr>
            <p:cNvSpPr/>
            <p:nvPr/>
          </p:nvSpPr>
          <p:spPr>
            <a:xfrm>
              <a:off x="611560" y="1916803"/>
              <a:ext cx="1845433" cy="540000"/>
            </a:xfrm>
            <a:prstGeom prst="roundRect">
              <a:avLst>
                <a:gd name="adj" fmla="val 50000"/>
              </a:avLst>
            </a:prstGeom>
            <a:gradFill flip="none" rotWithShape="1">
              <a:gsLst>
                <a:gs pos="0">
                  <a:srgbClr val="0060AE"/>
                </a:gs>
                <a:gs pos="100000">
                  <a:srgbClr val="003F7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r"/>
              <a:r>
                <a:rPr kumimoji="1" lang="ja-JP" altLang="en-US" sz="2400" spc="-100">
                  <a:latin typeface="メイリオ" panose="020B0604030504040204" pitchFamily="50" charset="-128"/>
                  <a:ea typeface="メイリオ" panose="020B0604030504040204" pitchFamily="50" charset="-128"/>
                </a:rPr>
                <a:t>キキクル</a:t>
              </a:r>
            </a:p>
          </p:txBody>
        </p:sp>
        <p:pic>
          <p:nvPicPr>
            <p:cNvPr id="10" name="図 9">
              <a:extLst>
                <a:ext uri="{FF2B5EF4-FFF2-40B4-BE49-F238E27FC236}">
                  <a16:creationId xmlns:a16="http://schemas.microsoft.com/office/drawing/2014/main" id="{A04267D4-6775-B9A2-0044-626790AF720F}"/>
                </a:ext>
              </a:extLst>
            </p:cNvPr>
            <p:cNvPicPr>
              <a:picLocks noChangeAspect="1"/>
            </p:cNvPicPr>
            <p:nvPr/>
          </p:nvPicPr>
          <p:blipFill>
            <a:blip r:embed="rId23"/>
            <a:stretch>
              <a:fillRect/>
            </a:stretch>
          </p:blipFill>
          <p:spPr>
            <a:xfrm>
              <a:off x="611560" y="1916803"/>
              <a:ext cx="540000" cy="540000"/>
            </a:xfrm>
            <a:prstGeom prst="rect">
              <a:avLst/>
            </a:prstGeom>
          </p:spPr>
        </p:pic>
      </p:grpSp>
      <p:grpSp>
        <p:nvGrpSpPr>
          <p:cNvPr id="15" name="グループ化 14">
            <a:extLst>
              <a:ext uri="{FF2B5EF4-FFF2-40B4-BE49-F238E27FC236}">
                <a16:creationId xmlns:a16="http://schemas.microsoft.com/office/drawing/2014/main" id="{8B298F28-029B-5486-55BA-126CD1E0CF41}"/>
              </a:ext>
            </a:extLst>
          </p:cNvPr>
          <p:cNvGrpSpPr/>
          <p:nvPr/>
        </p:nvGrpSpPr>
        <p:grpSpPr>
          <a:xfrm>
            <a:off x="251519" y="3475531"/>
            <a:ext cx="4747347" cy="540000"/>
            <a:chOff x="251519" y="3475531"/>
            <a:chExt cx="4747347" cy="540000"/>
          </a:xfrm>
        </p:grpSpPr>
        <p:sp>
          <p:nvSpPr>
            <p:cNvPr id="12" name="四角形: 角を丸くする 11">
              <a:hlinkClick r:id="rId24"/>
              <a:extLst>
                <a:ext uri="{FF2B5EF4-FFF2-40B4-BE49-F238E27FC236}">
                  <a16:creationId xmlns:a16="http://schemas.microsoft.com/office/drawing/2014/main" id="{CD57928D-C1C2-29C3-250A-00677566C83D}"/>
                </a:ext>
              </a:extLst>
            </p:cNvPr>
            <p:cNvSpPr/>
            <p:nvPr/>
          </p:nvSpPr>
          <p:spPr>
            <a:xfrm>
              <a:off x="251519" y="3475531"/>
              <a:ext cx="4747347" cy="540000"/>
            </a:xfrm>
            <a:prstGeom prst="roundRect">
              <a:avLst>
                <a:gd name="adj" fmla="val 50000"/>
              </a:avLst>
            </a:prstGeom>
            <a:gradFill flip="none" rotWithShape="1">
              <a:gsLst>
                <a:gs pos="0">
                  <a:srgbClr val="0060AE"/>
                </a:gs>
                <a:gs pos="100000">
                  <a:srgbClr val="003F7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r"/>
              <a:r>
                <a:rPr lang="ja-JP" altLang="en-US" sz="2400" spc="-100">
                  <a:latin typeface="メイリオ" panose="020B0604030504040204" pitchFamily="50" charset="-128"/>
                  <a:ea typeface="メイリオ" panose="020B0604030504040204" pitchFamily="50" charset="-128"/>
                </a:rPr>
                <a:t>気象防災速報・気象解説情報等</a:t>
              </a:r>
              <a:endParaRPr kumimoji="1" lang="ja-JP" altLang="en-US" sz="2400" spc="-10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C518EE3A-684A-AB08-F849-F7514AAA385C}"/>
                </a:ext>
              </a:extLst>
            </p:cNvPr>
            <p:cNvPicPr>
              <a:picLocks noChangeAspect="1"/>
            </p:cNvPicPr>
            <p:nvPr/>
          </p:nvPicPr>
          <p:blipFill>
            <a:blip r:embed="rId25"/>
            <a:stretch>
              <a:fillRect/>
            </a:stretch>
          </p:blipFill>
          <p:spPr>
            <a:xfrm>
              <a:off x="251519" y="3475531"/>
              <a:ext cx="540000" cy="540000"/>
            </a:xfrm>
            <a:prstGeom prst="rect">
              <a:avLst/>
            </a:prstGeom>
          </p:spPr>
        </p:pic>
      </p:grpSp>
      <p:sp>
        <p:nvSpPr>
          <p:cNvPr id="4" name="正方形/長方形 3">
            <a:extLst>
              <a:ext uri="{FF2B5EF4-FFF2-40B4-BE49-F238E27FC236}">
                <a16:creationId xmlns:a16="http://schemas.microsoft.com/office/drawing/2014/main" id="{7B517545-35DC-F2FA-D0A2-0D9F6EFE9F5F}"/>
              </a:ext>
            </a:extLst>
          </p:cNvPr>
          <p:cNvSpPr/>
          <p:nvPr/>
        </p:nvSpPr>
        <p:spPr>
          <a:xfrm>
            <a:off x="0" y="485180"/>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3B79F56-3B3E-F06A-9B87-2E0BBC50980B}"/>
              </a:ext>
            </a:extLst>
          </p:cNvPr>
          <p:cNvSpPr txBox="1"/>
          <p:nvPr/>
        </p:nvSpPr>
        <p:spPr>
          <a:xfrm>
            <a:off x="0" y="-4763"/>
            <a:ext cx="9144000" cy="502496"/>
          </a:xfrm>
          <a:prstGeom prst="rect">
            <a:avLst/>
          </a:prstGeom>
          <a:noFill/>
        </p:spPr>
        <p:txBody>
          <a:bodyPr lIns="72000" tIns="72000" rIns="72000" bIns="36000">
            <a:spAutoFit/>
          </a:bodyPr>
          <a:lstStyle/>
          <a:p>
            <a:pPr algn="just" eaLnBrk="1" hangingPunct="1">
              <a:lnSpc>
                <a:spcPct val="120000"/>
              </a:lnSpc>
              <a:spcAft>
                <a:spcPts val="600"/>
              </a:spcAft>
              <a:defRPr/>
            </a:pPr>
            <a:r>
              <a:rPr lang="ja-JP" altLang="en-US" sz="2400" b="1" spc="-100">
                <a:solidFill>
                  <a:schemeClr val="tx2"/>
                </a:solidFill>
                <a:latin typeface="Meiryo UI" panose="020B0604030504040204" pitchFamily="50" charset="-128"/>
                <a:ea typeface="Meiryo UI" panose="020B0604030504040204" pitchFamily="50" charset="-128"/>
                <a:cs typeface="Meiryo UI" panose="020B0604030504040204" pitchFamily="50" charset="-128"/>
              </a:rPr>
              <a:t>　関連資料の掲載場所</a:t>
            </a:r>
            <a:endParaRPr lang="ja-JP" altLang="en-US" b="1" spc="-10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3">
            <a:extLst>
              <a:ext uri="{FF2B5EF4-FFF2-40B4-BE49-F238E27FC236}">
                <a16:creationId xmlns:a16="http://schemas.microsoft.com/office/drawing/2014/main" id="{1827452D-2007-4DA8-8C63-3845A74A4D39}"/>
              </a:ext>
            </a:extLst>
          </p:cNvPr>
          <p:cNvSpPr>
            <a:spLocks noChangeArrowheads="1"/>
          </p:cNvSpPr>
          <p:nvPr/>
        </p:nvSpPr>
        <p:spPr bwMode="auto">
          <a:xfrm>
            <a:off x="251520" y="609757"/>
            <a:ext cx="383148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アイコンをクリックすると気象庁</a:t>
            </a:r>
            <a:r>
              <a:rPr lang="en-US" altLang="ja-JP" sz="1400">
                <a:latin typeface="Meiryo UI" panose="020B0604030504040204" pitchFamily="50" charset="-128"/>
                <a:ea typeface="Meiryo UI" panose="020B0604030504040204" pitchFamily="50" charset="-128"/>
              </a:rPr>
              <a:t>HP</a:t>
            </a:r>
            <a:r>
              <a:rPr lang="ja-JP" altLang="en-US" sz="1400">
                <a:latin typeface="Meiryo UI" panose="020B0604030504040204" pitchFamily="50" charset="-128"/>
                <a:ea typeface="Meiryo UI" panose="020B0604030504040204" pitchFamily="50" charset="-128"/>
              </a:rPr>
              <a:t>が表示されます。</a:t>
            </a:r>
            <a:endParaRPr lang="en-US" altLang="ja-JP" sz="1400">
              <a:latin typeface="Meiryo UI" panose="020B0604030504040204" pitchFamily="50" charset="-128"/>
              <a:ea typeface="Meiryo UI" panose="020B0604030504040204" pitchFamily="50" charset="-128"/>
            </a:endParaRPr>
          </a:p>
        </p:txBody>
      </p:sp>
      <p:pic>
        <p:nvPicPr>
          <p:cNvPr id="16" name="図 15">
            <a:hlinkClick r:id="rId26"/>
            <a:extLst>
              <a:ext uri="{FF2B5EF4-FFF2-40B4-BE49-F238E27FC236}">
                <a16:creationId xmlns:a16="http://schemas.microsoft.com/office/drawing/2014/main" id="{AB751111-1189-76DB-570B-468B78E6FA7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318023" y="966302"/>
            <a:ext cx="1234363" cy="541387"/>
          </a:xfrm>
          <a:prstGeom prst="rect">
            <a:avLst/>
          </a:prstGeom>
        </p:spPr>
      </p:pic>
    </p:spTree>
    <p:extLst>
      <p:ext uri="{BB962C8B-B14F-4D97-AF65-F5344CB8AC3E}">
        <p14:creationId xmlns:p14="http://schemas.microsoft.com/office/powerpoint/2010/main" val="204045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35694" y="548088"/>
          <a:ext cx="9000802" cy="6007455"/>
        </p:xfrm>
        <a:graphic>
          <a:graphicData uri="http://schemas.openxmlformats.org/drawingml/2006/table">
            <a:tbl>
              <a:tblPr firstRow="1" firstCol="1" bandRow="1">
                <a:tableStyleId>{22838BEF-8BB2-4498-84A7-C5851F593DF1}</a:tableStyleId>
              </a:tblPr>
              <a:tblGrid>
                <a:gridCol w="9000802">
                  <a:extLst>
                    <a:ext uri="{9D8B030D-6E8A-4147-A177-3AD203B41FA5}">
                      <a16:colId xmlns:a16="http://schemas.microsoft.com/office/drawing/2014/main" val="20000"/>
                    </a:ext>
                  </a:extLst>
                </a:gridCol>
              </a:tblGrid>
              <a:tr h="982035">
                <a:tc>
                  <a:txBody>
                    <a:bodyPr/>
                    <a:lstStyle/>
                    <a:p>
                      <a:pPr marL="179388" lvl="0" indent="0" algn="just">
                        <a:spcAft>
                          <a:spcPts val="0"/>
                        </a:spcAft>
                      </a:pP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台風情報</a:t>
                      </a: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台風の位置・強さ・速度などの解析・予報、大雨や暴風の見通し</a:t>
                      </a:r>
                      <a:endParaRPr lang="en-US" altLang="ja-JP" sz="1100" b="1" dirty="0">
                        <a:latin typeface="Meiryo UI" panose="020B0604030504040204" pitchFamily="50" charset="-128"/>
                        <a:ea typeface="Meiryo UI" panose="020B0604030504040204" pitchFamily="50" charset="-128"/>
                      </a:endParaRPr>
                    </a:p>
                    <a:p>
                      <a:pPr marL="179388" lvl="0" indent="0" algn="just">
                        <a:spcAft>
                          <a:spcPts val="0"/>
                        </a:spcAft>
                      </a:pPr>
                      <a:r>
                        <a:rPr lang="en-US" altLang="ja-JP" sz="1200" b="1" dirty="0">
                          <a:latin typeface="Meiryo UI" panose="020B0604030504040204" pitchFamily="50" charset="-128"/>
                          <a:ea typeface="Meiryo UI" panose="020B0604030504040204" pitchFamily="50" charset="-128"/>
                          <a:hlinkClick r:id="rId2"/>
                        </a:rPr>
                        <a:t>https://www.jma.go.jp/bosai/map.html#5/&amp;elem=typhoon_root&amp;typhoon=all&amp;contents=typhoon</a:t>
                      </a:r>
                      <a:endParaRPr lang="ja-JP" sz="1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982035">
                <a:tc>
                  <a:txBody>
                    <a:bodyPr/>
                    <a:lstStyle/>
                    <a:p>
                      <a:pPr marL="179388" lvl="0" indent="0" algn="just">
                        <a:spcAft>
                          <a:spcPts val="0"/>
                        </a:spcAft>
                      </a:pP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東京都</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の気象警報・注意報一覧</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79388" lvl="0" indent="0" algn="just">
                        <a:spcAft>
                          <a:spcPts val="0"/>
                        </a:spcAft>
                      </a:pPr>
                      <a:r>
                        <a:rPr lang="en-US" sz="1200" b="1" u="sng"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https://www.jma.go.jp/bosai/warning/#lang=ja&amp;area_type=offices&amp;area_code=130000&amp;timeline_efilter=all&amp;timeline_lfilter=all</a:t>
                      </a:r>
                      <a:endParaRPr lang="ja-JP" sz="1100" b="1"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066361">
                <a:tc>
                  <a:txBody>
                    <a:bodyPr/>
                    <a:lstStyle/>
                    <a:p>
                      <a:pPr marL="85725" lvl="0" indent="93663" algn="just">
                        <a:spcAft>
                          <a:spcPts val="0"/>
                        </a:spcAft>
                      </a:pP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東京都</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の気象</a:t>
                      </a: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防災速報・気象解説情報</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85725" lvl="0" indent="93663" algn="just">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・気象概況や大雨等の見通し</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77800" lvl="0" indent="1588" algn="just">
                        <a:spcAft>
                          <a:spcPts val="0"/>
                        </a:spcAft>
                      </a:pPr>
                      <a:r>
                        <a:rPr lang="en-US" sz="1200" b="1" u="sng"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https://www.jma.go.jp/bosai/information/#area_type=offices&amp;area_code=130000&amp;format=table&amp;offices_page=0&amp;centers_page=0</a:t>
                      </a:r>
                      <a:endParaRPr lang="ja-JP" sz="1100" b="1"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982035">
                <a:tc>
                  <a:txBody>
                    <a:bodyPr/>
                    <a:lstStyle/>
                    <a:p>
                      <a:pPr marL="179388" lvl="0" indent="0" algn="just">
                        <a:spcAft>
                          <a:spcPts val="0"/>
                        </a:spcAft>
                      </a:pP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防災情報メニュー（</a:t>
                      </a: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東京都</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a:t>
                      </a:r>
                    </a:p>
                    <a:p>
                      <a:pPr marL="179388" lvl="0" indent="0" algn="just">
                        <a:spcAft>
                          <a:spcPts val="0"/>
                        </a:spcAft>
                      </a:pPr>
                      <a:r>
                        <a:rPr lang="en-US" sz="1200" b="1" u="sng"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https://www.jma.go.jp/bosai/#pattern=default&amp;area_type=offices&amp;area_code=130000</a:t>
                      </a:r>
                      <a:endParaRPr lang="ja-JP" sz="1100" b="1"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982035">
                <a:tc>
                  <a:txBody>
                    <a:bodyPr/>
                    <a:lstStyle/>
                    <a:p>
                      <a:pPr marL="179388" lvl="0" indent="0" algn="just">
                        <a:spcAft>
                          <a:spcPts val="0"/>
                        </a:spcAft>
                      </a:pP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ナウキャスト</a:t>
                      </a:r>
                      <a:r>
                        <a:rPr lang="ja-JP" sz="1600" b="1"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雨雲の動き</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・雷・竜巻</a:t>
                      </a: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79388" lvl="0" indent="0" algn="just">
                        <a:spcAft>
                          <a:spcPts val="0"/>
                        </a:spcAft>
                      </a:pPr>
                      <a:r>
                        <a:rPr lang="en-US" sz="1200" b="1" u="sng" kern="100" dirty="0">
                          <a:effectLst/>
                          <a:latin typeface="Meiryo UI" panose="020B0604030504040204" pitchFamily="50" charset="-128"/>
                          <a:ea typeface="Meiryo UI" panose="020B0604030504040204" pitchFamily="50" charset="-128"/>
                          <a:cs typeface="Meiryo UI" panose="020B0604030504040204" pitchFamily="50" charset="-128"/>
                          <a:hlinkClick r:id="rId3"/>
                        </a:rPr>
                        <a:t>https://www.jma.go.jp/bosai/nowc/</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982035">
                <a:tc>
                  <a:txBody>
                    <a:bodyPr/>
                    <a:lstStyle/>
                    <a:p>
                      <a:pPr marL="177800" lvl="0" indent="0" algn="just">
                        <a:spcAft>
                          <a:spcPts val="0"/>
                        </a:spcAft>
                      </a:pP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今後の雨（降水短時間予報）</a:t>
                      </a:r>
                      <a:endParaRPr lang="en-US" alt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77800" lvl="0" indent="0" algn="just">
                        <a:spcAft>
                          <a:spcPts val="0"/>
                        </a:spcAft>
                      </a:pPr>
                      <a:r>
                        <a:rPr lang="en-US" sz="1200" b="1" u="sng" kern="100" dirty="0">
                          <a:effectLst/>
                          <a:latin typeface="Meiryo UI" panose="020B0604030504040204" pitchFamily="50" charset="-128"/>
                          <a:ea typeface="Meiryo UI" panose="020B0604030504040204" pitchFamily="50" charset="-128"/>
                          <a:cs typeface="Meiryo UI" panose="020B0604030504040204" pitchFamily="50" charset="-128"/>
                          <a:hlinkClick r:id="rId4"/>
                        </a:rPr>
                        <a:t>https://www.jma.go.jp/bosai/kaikotan/</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0" name="テキスト ボックス 9">
            <a:extLst>
              <a:ext uri="{FF2B5EF4-FFF2-40B4-BE49-F238E27FC236}">
                <a16:creationId xmlns:a16="http://schemas.microsoft.com/office/drawing/2014/main" id="{FFB187F1-2452-4F5C-8576-3E63EB72157A}"/>
              </a:ext>
            </a:extLst>
          </p:cNvPr>
          <p:cNvSpPr txBox="1"/>
          <p:nvPr/>
        </p:nvSpPr>
        <p:spPr>
          <a:xfrm>
            <a:off x="0" y="-4763"/>
            <a:ext cx="9144000" cy="502496"/>
          </a:xfrm>
          <a:prstGeom prst="rect">
            <a:avLst/>
          </a:prstGeom>
          <a:noFill/>
        </p:spPr>
        <p:txBody>
          <a:bodyPr lIns="72000" tIns="72000" rIns="72000" bIns="36000">
            <a:spAutoFit/>
          </a:bodyPr>
          <a:lstStyle/>
          <a:p>
            <a:pPr marL="0" marR="0" lvl="0" indent="0" algn="just" defTabSz="914400" rtl="0" eaLnBrk="1" fontAlgn="auto" latinLnBrk="0" hangingPunct="1">
              <a:lnSpc>
                <a:spcPct val="120000"/>
              </a:lnSpc>
              <a:spcBef>
                <a:spcPts val="0"/>
              </a:spcBef>
              <a:spcAft>
                <a:spcPts val="600"/>
              </a:spcAft>
              <a:buClrTx/>
              <a:buSzTx/>
              <a:buFontTx/>
              <a:buNone/>
              <a:tabLst/>
              <a:defRPr/>
            </a:pPr>
            <a:r>
              <a:rPr kumimoji="1" lang="ja-JP" altLang="en-US" sz="24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　関連資料の掲載場所（</a:t>
            </a:r>
            <a:r>
              <a:rPr kumimoji="1" lang="en-US" altLang="ja-JP" sz="24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E3E5FB59-8347-735A-737D-E7BA64DFA9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4576" y="1559624"/>
            <a:ext cx="933450" cy="933450"/>
          </a:xfrm>
          <a:prstGeom prst="rect">
            <a:avLst/>
          </a:prstGeom>
        </p:spPr>
      </p:pic>
      <p:pic>
        <p:nvPicPr>
          <p:cNvPr id="17" name="図 16">
            <a:extLst>
              <a:ext uri="{FF2B5EF4-FFF2-40B4-BE49-F238E27FC236}">
                <a16:creationId xmlns:a16="http://schemas.microsoft.com/office/drawing/2014/main" id="{5BBC9218-8869-9747-A169-55E7F1D220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447" y="526466"/>
            <a:ext cx="933450" cy="933450"/>
          </a:xfrm>
          <a:prstGeom prst="rect">
            <a:avLst/>
          </a:prstGeom>
        </p:spPr>
      </p:pic>
      <p:pic>
        <p:nvPicPr>
          <p:cNvPr id="19" name="図 18">
            <a:extLst>
              <a:ext uri="{FF2B5EF4-FFF2-40B4-BE49-F238E27FC236}">
                <a16:creationId xmlns:a16="http://schemas.microsoft.com/office/drawing/2014/main" id="{3B6AAD64-6D56-23DD-4B97-DFEB662080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0447" y="2572847"/>
            <a:ext cx="933450" cy="933450"/>
          </a:xfrm>
          <a:prstGeom prst="rect">
            <a:avLst/>
          </a:prstGeom>
        </p:spPr>
      </p:pic>
      <p:pic>
        <p:nvPicPr>
          <p:cNvPr id="21" name="図 20">
            <a:extLst>
              <a:ext uri="{FF2B5EF4-FFF2-40B4-BE49-F238E27FC236}">
                <a16:creationId xmlns:a16="http://schemas.microsoft.com/office/drawing/2014/main" id="{5423BCB2-EA1B-461E-3078-AFC48BD27B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0409" y="3626478"/>
            <a:ext cx="933450" cy="933450"/>
          </a:xfrm>
          <a:prstGeom prst="rect">
            <a:avLst/>
          </a:prstGeom>
        </p:spPr>
      </p:pic>
      <p:pic>
        <p:nvPicPr>
          <p:cNvPr id="23" name="図 22">
            <a:extLst>
              <a:ext uri="{FF2B5EF4-FFF2-40B4-BE49-F238E27FC236}">
                <a16:creationId xmlns:a16="http://schemas.microsoft.com/office/drawing/2014/main" id="{1AC810CA-6C97-D908-D9C9-1F3B19D347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0447" y="4619228"/>
            <a:ext cx="933450" cy="933450"/>
          </a:xfrm>
          <a:prstGeom prst="rect">
            <a:avLst/>
          </a:prstGeom>
        </p:spPr>
      </p:pic>
      <p:pic>
        <p:nvPicPr>
          <p:cNvPr id="6" name="図 5">
            <a:extLst>
              <a:ext uri="{FF2B5EF4-FFF2-40B4-BE49-F238E27FC236}">
                <a16:creationId xmlns:a16="http://schemas.microsoft.com/office/drawing/2014/main" id="{6F39A82C-3860-BD39-0C39-C3A2E8105064}"/>
              </a:ext>
            </a:extLst>
          </p:cNvPr>
          <p:cNvPicPr>
            <a:picLocks noChangeAspect="1"/>
          </p:cNvPicPr>
          <p:nvPr/>
        </p:nvPicPr>
        <p:blipFill>
          <a:blip r:embed="rId10"/>
          <a:stretch>
            <a:fillRect/>
          </a:stretch>
        </p:blipFill>
        <p:spPr>
          <a:xfrm>
            <a:off x="7024576" y="5693332"/>
            <a:ext cx="932400" cy="932400"/>
          </a:xfrm>
          <a:prstGeom prst="rect">
            <a:avLst/>
          </a:prstGeom>
        </p:spPr>
      </p:pic>
    </p:spTree>
    <p:extLst>
      <p:ext uri="{BB962C8B-B14F-4D97-AF65-F5344CB8AC3E}">
        <p14:creationId xmlns:p14="http://schemas.microsoft.com/office/powerpoint/2010/main" val="92121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35694" y="548087"/>
          <a:ext cx="9000802" cy="5002611"/>
        </p:xfrm>
        <a:graphic>
          <a:graphicData uri="http://schemas.openxmlformats.org/drawingml/2006/table">
            <a:tbl>
              <a:tblPr firstRow="1" firstCol="1" bandRow="1">
                <a:tableStyleId>{22838BEF-8BB2-4498-84A7-C5851F593DF1}</a:tableStyleId>
              </a:tblPr>
              <a:tblGrid>
                <a:gridCol w="9000802">
                  <a:extLst>
                    <a:ext uri="{9D8B030D-6E8A-4147-A177-3AD203B41FA5}">
                      <a16:colId xmlns:a16="http://schemas.microsoft.com/office/drawing/2014/main" val="20000"/>
                    </a:ext>
                  </a:extLst>
                </a:gridCol>
              </a:tblGrid>
              <a:tr h="992817">
                <a:tc>
                  <a:txBody>
                    <a:bodyPr/>
                    <a:lstStyle/>
                    <a:p>
                      <a:pPr marL="179388" lvl="0" indent="0" algn="just">
                        <a:spcAft>
                          <a:spcPts val="0"/>
                        </a:spcAft>
                      </a:pP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土砂キキクル</a:t>
                      </a:r>
                      <a:endParaRPr lang="en-US" altLang="ja-JP" sz="1100" b="1" dirty="0">
                        <a:latin typeface="Meiryo UI" panose="020B0604030504040204" pitchFamily="50" charset="-128"/>
                        <a:ea typeface="Meiryo UI" panose="020B0604030504040204" pitchFamily="50" charset="-128"/>
                      </a:endParaRPr>
                    </a:p>
                    <a:p>
                      <a:pPr marL="179388" lvl="0" indent="0" algn="just">
                        <a:spcAft>
                          <a:spcPts val="0"/>
                        </a:spcAft>
                      </a:pPr>
                      <a:r>
                        <a:rPr lang="en-US" altLang="ja-JP" sz="1200" b="1" dirty="0">
                          <a:latin typeface="Meiryo UI" panose="020B0604030504040204" pitchFamily="50" charset="-128"/>
                          <a:ea typeface="Meiryo UI" panose="020B0604030504040204" pitchFamily="50" charset="-128"/>
                          <a:hlinkClick r:id="rId2"/>
                        </a:rPr>
                        <a:t>https://www.jma.go.jp/bosai/risk/#lat:34.7/lon:137.6/zoom:8/colordepth:normal/elements:land</a:t>
                      </a:r>
                      <a:endParaRPr lang="ja-JP" sz="1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992817">
                <a:tc>
                  <a:txBody>
                    <a:bodyPr/>
                    <a:lstStyle/>
                    <a:p>
                      <a:pPr marL="179388" lvl="0" indent="0" algn="just">
                        <a:spcAft>
                          <a:spcPts val="0"/>
                        </a:spcAft>
                      </a:pP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浸水キキクル</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79388" lvl="0" indent="0" algn="just">
                        <a:spcAft>
                          <a:spcPts val="0"/>
                        </a:spcAft>
                      </a:pPr>
                      <a:r>
                        <a:rPr lang="en-US" sz="1200" b="1" u="sng" kern="100" dirty="0">
                          <a:effectLst/>
                          <a:latin typeface="Meiryo UI" panose="020B0604030504040204" pitchFamily="50" charset="-128"/>
                          <a:ea typeface="Meiryo UI" panose="020B0604030504040204" pitchFamily="50" charset="-128"/>
                          <a:cs typeface="Meiryo UI" panose="020B0604030504040204" pitchFamily="50" charset="-128"/>
                          <a:hlinkClick r:id="rId3"/>
                        </a:rPr>
                        <a:t>https://www.jma.go.jp/bosai/risk/#lat:34.7/lon:137.6/zoom:8/colordepth:normal/elements:inund</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031343">
                <a:tc>
                  <a:txBody>
                    <a:bodyPr/>
                    <a:lstStyle/>
                    <a:p>
                      <a:pPr marL="85725" lvl="0" indent="93663" algn="just">
                        <a:spcAft>
                          <a:spcPts val="0"/>
                        </a:spcAft>
                      </a:pP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指定河川洪水予報と洪水キキクル</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77800" lvl="0" indent="1588" algn="just">
                        <a:spcAft>
                          <a:spcPts val="0"/>
                        </a:spcAft>
                      </a:pPr>
                      <a:r>
                        <a:rPr lang="en-US" sz="1200" b="1" u="sng" kern="100" dirty="0">
                          <a:effectLst/>
                          <a:latin typeface="Meiryo UI" panose="020B0604030504040204" pitchFamily="50" charset="-128"/>
                          <a:ea typeface="Meiryo UI" panose="020B0604030504040204" pitchFamily="50" charset="-128"/>
                          <a:cs typeface="Meiryo UI" panose="020B0604030504040204" pitchFamily="50" charset="-128"/>
                          <a:hlinkClick r:id="rId4"/>
                        </a:rPr>
                        <a:t>https://www.jma.go.jp/bosai/risk/#lat:34.7/lon:137.6/zoom:8/colordepth:normal/elements:flood</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992817">
                <a:tc>
                  <a:txBody>
                    <a:bodyPr/>
                    <a:lstStyle/>
                    <a:p>
                      <a:pPr marL="179388" lvl="0" indent="0" algn="just">
                        <a:spcAft>
                          <a:spcPts val="0"/>
                        </a:spcAft>
                      </a:pP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大雨キキクル</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79388" lvl="0" indent="0" algn="just">
                        <a:spcAft>
                          <a:spcPts val="0"/>
                        </a:spcAft>
                      </a:pPr>
                      <a:r>
                        <a:rPr lang="en-US" sz="1200" b="1" u="sng"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https://www.jma.go.jp/bosai/risk/#lat:34.703235/lon:137.598267/zoom:8/colordepth:normal/elements:heavyrain</a:t>
                      </a:r>
                      <a:endParaRPr lang="ja-JP" sz="1100" b="1"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992817">
                <a:tc>
                  <a:txBody>
                    <a:bodyPr/>
                    <a:lstStyle/>
                    <a:p>
                      <a:pPr marL="179388" lvl="0" indent="0" algn="just">
                        <a:spcAft>
                          <a:spcPts val="0"/>
                        </a:spcAft>
                      </a:pPr>
                      <a:r>
                        <a:rPr lang="ja-JP" altLang="en-US" sz="1800" b="1" kern="100" dirty="0">
                          <a:effectLst/>
                          <a:latin typeface="Meiryo UI" panose="020B0604030504040204" pitchFamily="50" charset="-128"/>
                          <a:ea typeface="Meiryo UI" panose="020B0604030504040204" pitchFamily="50" charset="-128"/>
                          <a:cs typeface="Meiryo UI" panose="020B0604030504040204" pitchFamily="50" charset="-128"/>
                        </a:rPr>
                        <a:t>潮位観測情報</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79388" lvl="0" indent="0" algn="just">
                        <a:spcAft>
                          <a:spcPts val="0"/>
                        </a:spcAft>
                      </a:pPr>
                      <a:r>
                        <a:rPr lang="en-US" sz="1200" b="1" u="sng" kern="100" dirty="0">
                          <a:effectLst/>
                          <a:latin typeface="Meiryo UI" panose="020B0604030504040204" pitchFamily="50" charset="-128"/>
                          <a:ea typeface="Meiryo UI" panose="020B0604030504040204" pitchFamily="50" charset="-128"/>
                          <a:cs typeface="Meiryo UI" panose="020B0604030504040204" pitchFamily="50" charset="-128"/>
                          <a:hlinkClick r:id="rId5"/>
                        </a:rPr>
                        <a:t>https://www.jma.go.jp/bosai/map.html#8/34.7/137.6/&amp;contents=tidelevel</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216000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テキスト ボックス 2"/>
          <p:cNvSpPr txBox="1"/>
          <p:nvPr/>
        </p:nvSpPr>
        <p:spPr>
          <a:xfrm>
            <a:off x="2195736" y="5704139"/>
            <a:ext cx="4583766" cy="553998"/>
          </a:xfrm>
          <a:prstGeom prst="rect">
            <a:avLst/>
          </a:prstGeom>
          <a:noFill/>
        </p:spPr>
        <p:txBody>
          <a:bodyPr wrap="square" rtlCol="0">
            <a:spAutoFit/>
          </a:bodyPr>
          <a:lstStyle/>
          <a:p>
            <a:r>
              <a:rPr lang="ja-JP" altLang="en-US" sz="1000">
                <a:latin typeface="Meiryo UI" panose="020B0604030504040204" pitchFamily="50" charset="-128"/>
                <a:ea typeface="Meiryo UI" panose="020B0604030504040204" pitchFamily="50" charset="-128"/>
              </a:rPr>
              <a:t>気象庁公式の防災情報アカウントです。台風や大雨、地震、火山噴火等による顕著な災害の想定・発生時に、現況や今後の見通し等を発信します。 警報等を都度発信することはありません。気象庁ホームページも確認ください。</a:t>
            </a:r>
            <a:endParaRPr kumimoji="1" lang="ja-JP" altLang="en-US" sz="100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13792" y="6280884"/>
            <a:ext cx="2846677"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hlinkClick r:id="rId6"/>
              </a:rPr>
              <a:t>https://twitter.com/JMA_bousai</a:t>
            </a:r>
            <a:endParaRPr kumimoji="1" lang="ja-JP" altLang="en-US" sz="1200" b="1"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5602963"/>
            <a:ext cx="955848" cy="95584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709889"/>
            <a:ext cx="1425445" cy="548248"/>
          </a:xfrm>
          <a:prstGeom prst="rect">
            <a:avLst/>
          </a:prstGeom>
        </p:spPr>
      </p:pic>
      <p:sp>
        <p:nvSpPr>
          <p:cNvPr id="2" name="テキスト ボックス 1">
            <a:extLst>
              <a:ext uri="{FF2B5EF4-FFF2-40B4-BE49-F238E27FC236}">
                <a16:creationId xmlns:a16="http://schemas.microsoft.com/office/drawing/2014/main" id="{502BD0EC-3486-FAE4-699A-3031834A19A5}"/>
              </a:ext>
            </a:extLst>
          </p:cNvPr>
          <p:cNvSpPr txBox="1"/>
          <p:nvPr/>
        </p:nvSpPr>
        <p:spPr>
          <a:xfrm>
            <a:off x="0" y="-4763"/>
            <a:ext cx="9144000" cy="502496"/>
          </a:xfrm>
          <a:prstGeom prst="rect">
            <a:avLst/>
          </a:prstGeom>
          <a:noFill/>
        </p:spPr>
        <p:txBody>
          <a:bodyPr lIns="72000" tIns="72000" rIns="72000" bIns="36000">
            <a:spAutoFit/>
          </a:bodyPr>
          <a:lstStyle/>
          <a:p>
            <a:pPr marL="0" marR="0" lvl="0" indent="0" algn="just" defTabSz="914400" rtl="0" eaLnBrk="1" fontAlgn="auto" latinLnBrk="0" hangingPunct="1">
              <a:lnSpc>
                <a:spcPct val="120000"/>
              </a:lnSpc>
              <a:spcBef>
                <a:spcPts val="0"/>
              </a:spcBef>
              <a:spcAft>
                <a:spcPts val="600"/>
              </a:spcAft>
              <a:buClrTx/>
              <a:buSzTx/>
              <a:buFontTx/>
              <a:buNone/>
              <a:tabLst/>
              <a:defRPr/>
            </a:pPr>
            <a:r>
              <a:rPr kumimoji="1" lang="ja-JP" altLang="en-US" sz="24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　関連資料の掲載場所（</a:t>
            </a:r>
            <a:r>
              <a:rPr kumimoji="1" lang="en-US" altLang="ja-JP" sz="24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86D37D6F-4E6C-FBE0-21A7-4FEA596301FF}"/>
              </a:ext>
            </a:extLst>
          </p:cNvPr>
          <p:cNvPicPr>
            <a:picLocks noChangeAspect="1"/>
          </p:cNvPicPr>
          <p:nvPr/>
        </p:nvPicPr>
        <p:blipFill>
          <a:blip r:embed="rId9"/>
          <a:stretch>
            <a:fillRect/>
          </a:stretch>
        </p:blipFill>
        <p:spPr>
          <a:xfrm>
            <a:off x="8081698" y="569159"/>
            <a:ext cx="932400" cy="932400"/>
          </a:xfrm>
          <a:prstGeom prst="rect">
            <a:avLst/>
          </a:prstGeom>
        </p:spPr>
      </p:pic>
      <p:pic>
        <p:nvPicPr>
          <p:cNvPr id="9" name="図 8">
            <a:extLst>
              <a:ext uri="{FF2B5EF4-FFF2-40B4-BE49-F238E27FC236}">
                <a16:creationId xmlns:a16="http://schemas.microsoft.com/office/drawing/2014/main" id="{7A0A8105-C64D-4A35-4BAC-CBAFF20F282D}"/>
              </a:ext>
            </a:extLst>
          </p:cNvPr>
          <p:cNvPicPr>
            <a:picLocks noChangeAspect="1"/>
          </p:cNvPicPr>
          <p:nvPr/>
        </p:nvPicPr>
        <p:blipFill>
          <a:blip r:embed="rId10"/>
          <a:stretch>
            <a:fillRect/>
          </a:stretch>
        </p:blipFill>
        <p:spPr>
          <a:xfrm>
            <a:off x="6971712" y="1549422"/>
            <a:ext cx="932400" cy="932400"/>
          </a:xfrm>
          <a:prstGeom prst="rect">
            <a:avLst/>
          </a:prstGeom>
        </p:spPr>
      </p:pic>
      <p:pic>
        <p:nvPicPr>
          <p:cNvPr id="11" name="図 10">
            <a:extLst>
              <a:ext uri="{FF2B5EF4-FFF2-40B4-BE49-F238E27FC236}">
                <a16:creationId xmlns:a16="http://schemas.microsoft.com/office/drawing/2014/main" id="{B82A40C3-7DAE-B63D-F4D5-F1A2C8BB9D58}"/>
              </a:ext>
            </a:extLst>
          </p:cNvPr>
          <p:cNvPicPr>
            <a:picLocks noChangeAspect="1"/>
          </p:cNvPicPr>
          <p:nvPr/>
        </p:nvPicPr>
        <p:blipFill>
          <a:blip r:embed="rId11"/>
          <a:stretch>
            <a:fillRect/>
          </a:stretch>
        </p:blipFill>
        <p:spPr>
          <a:xfrm>
            <a:off x="8068542" y="2583192"/>
            <a:ext cx="932400" cy="932400"/>
          </a:xfrm>
          <a:prstGeom prst="rect">
            <a:avLst/>
          </a:prstGeom>
        </p:spPr>
      </p:pic>
      <p:pic>
        <p:nvPicPr>
          <p:cNvPr id="14" name="図 13">
            <a:extLst>
              <a:ext uri="{FF2B5EF4-FFF2-40B4-BE49-F238E27FC236}">
                <a16:creationId xmlns:a16="http://schemas.microsoft.com/office/drawing/2014/main" id="{D10682EC-380F-81F1-1DFF-F31775BA5799}"/>
              </a:ext>
            </a:extLst>
          </p:cNvPr>
          <p:cNvPicPr>
            <a:picLocks noChangeAspect="1"/>
          </p:cNvPicPr>
          <p:nvPr/>
        </p:nvPicPr>
        <p:blipFill>
          <a:blip r:embed="rId12"/>
          <a:stretch>
            <a:fillRect/>
          </a:stretch>
        </p:blipFill>
        <p:spPr>
          <a:xfrm>
            <a:off x="6953682" y="3594202"/>
            <a:ext cx="932400" cy="932400"/>
          </a:xfrm>
          <a:prstGeom prst="rect">
            <a:avLst/>
          </a:prstGeom>
        </p:spPr>
      </p:pic>
      <p:pic>
        <p:nvPicPr>
          <p:cNvPr id="19" name="図 18">
            <a:extLst>
              <a:ext uri="{FF2B5EF4-FFF2-40B4-BE49-F238E27FC236}">
                <a16:creationId xmlns:a16="http://schemas.microsoft.com/office/drawing/2014/main" id="{54448969-14E1-6867-6A53-A5A127A791F9}"/>
              </a:ext>
            </a:extLst>
          </p:cNvPr>
          <p:cNvPicPr>
            <a:picLocks noChangeAspect="1"/>
          </p:cNvPicPr>
          <p:nvPr/>
        </p:nvPicPr>
        <p:blipFill>
          <a:blip r:embed="rId13"/>
          <a:stretch>
            <a:fillRect/>
          </a:stretch>
        </p:blipFill>
        <p:spPr>
          <a:xfrm>
            <a:off x="8068542" y="4597225"/>
            <a:ext cx="932400" cy="932400"/>
          </a:xfrm>
          <a:prstGeom prst="rect">
            <a:avLst/>
          </a:prstGeom>
        </p:spPr>
      </p:pic>
    </p:spTree>
    <p:extLst>
      <p:ext uri="{BB962C8B-B14F-4D97-AF65-F5344CB8AC3E}">
        <p14:creationId xmlns:p14="http://schemas.microsoft.com/office/powerpoint/2010/main" val="32050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a:extLst>
              <a:ext uri="{96DAC541-7B7A-43D3-8B79-37D633B846F1}">
                <asvg:svgBlip xmlns:asvg="http://schemas.microsoft.com/office/drawing/2016/SVG/main" r:embed="rId3"/>
              </a:ext>
            </a:extLst>
          </a:blip>
          <a:stretch>
            <a:fillRect/>
          </a:stretch>
        </a:blipFill>
        <a:effectLst/>
      </p:bgPr>
    </p:bg>
    <p:spTree>
      <p:nvGrpSpPr>
        <p:cNvPr id="1" name="">
          <a:extLst>
            <a:ext uri="{FF2B5EF4-FFF2-40B4-BE49-F238E27FC236}">
              <a16:creationId xmlns:a16="http://schemas.microsoft.com/office/drawing/2014/main" id="{4AFBE637-9CFD-FF29-AEA2-67AB37DB11B9}"/>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23C34120-DE1B-0BCE-1CEF-DB8852CDAEF3}"/>
              </a:ext>
            </a:extLst>
          </p:cNvPr>
          <p:cNvPicPr>
            <a:picLocks noChangeAspect="1"/>
          </p:cNvPicPr>
          <p:nvPr/>
        </p:nvPicPr>
        <p:blipFill>
          <a:blip r:embed="rId4">
            <a:extLst>
              <a:ext uri="{28A0092B-C50C-407E-A947-70E740481C1C}">
                <a14:useLocalDpi xmlns:a14="http://schemas.microsoft.com/office/drawing/2010/main" val="0"/>
              </a:ext>
            </a:extLst>
          </a:blip>
          <a:srcRect l="8754" r="4914"/>
          <a:stretch>
            <a:fillRect/>
          </a:stretch>
        </p:blipFill>
        <p:spPr>
          <a:xfrm>
            <a:off x="4698879" y="958205"/>
            <a:ext cx="4318001" cy="4193113"/>
          </a:xfrm>
          <a:prstGeom prst="rect">
            <a:avLst/>
          </a:prstGeom>
          <a:ln>
            <a:solidFill>
              <a:schemeClr val="tx1"/>
            </a:solidFill>
          </a:ln>
        </p:spPr>
      </p:pic>
      <p:sp>
        <p:nvSpPr>
          <p:cNvPr id="5" name="テキスト ボックス 4">
            <a:extLst>
              <a:ext uri="{FF2B5EF4-FFF2-40B4-BE49-F238E27FC236}">
                <a16:creationId xmlns:a16="http://schemas.microsoft.com/office/drawing/2014/main" id="{6FF8EFC8-BD63-11E0-CCE2-C5A024866BED}"/>
              </a:ext>
            </a:extLst>
          </p:cNvPr>
          <p:cNvSpPr txBox="1"/>
          <p:nvPr/>
        </p:nvSpPr>
        <p:spPr>
          <a:xfrm>
            <a:off x="834252" y="5411369"/>
            <a:ext cx="2827573" cy="70788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地上天気図と赤外画像</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時）</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3AD1AD36-5ACE-6615-8DB3-8643FDF97A05}"/>
              </a:ext>
            </a:extLst>
          </p:cNvPr>
          <p:cNvSpPr txBox="1">
            <a:spLocks/>
          </p:cNvSpPr>
          <p:nvPr/>
        </p:nvSpPr>
        <p:spPr>
          <a:xfrm>
            <a:off x="0" y="0"/>
            <a:ext cx="9144000" cy="462789"/>
          </a:xfrm>
          <a:prstGeom prst="rect">
            <a:avLst/>
          </a:prstGeom>
          <a:noFill/>
        </p:spPr>
        <p:txBody>
          <a:bodyPr vert="horz" wrap="square" lIns="72000" tIns="72000" rIns="72000" bIns="36000" rtlCol="0" anchor="t">
            <a:noAutofit/>
          </a:bodyPr>
          <a:lst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b="1" dirty="0">
                <a:solidFill>
                  <a:srgbClr val="1F497D"/>
                </a:solidFill>
                <a:latin typeface="Meiryo UI"/>
                <a:ea typeface="Meiryo UI"/>
              </a:rPr>
              <a:t>衛星画像・</a:t>
            </a:r>
            <a:r>
              <a:rPr kumimoji="1" lang="ja-JP" altLang="en-US" sz="2800" b="1" i="0" u="none" strike="noStrike" kern="1200" cap="none" spc="0" normalizeH="0" baseline="0" noProof="0" dirty="0">
                <a:ln>
                  <a:noFill/>
                </a:ln>
                <a:solidFill>
                  <a:srgbClr val="1F497D"/>
                </a:solidFill>
                <a:effectLst/>
                <a:uLnTx/>
                <a:uFillTx/>
                <a:latin typeface="Meiryo UI"/>
                <a:ea typeface="Meiryo UI"/>
              </a:rPr>
              <a:t>雨雲の様子</a:t>
            </a:r>
          </a:p>
        </p:txBody>
      </p:sp>
      <p:pic>
        <p:nvPicPr>
          <p:cNvPr id="6" name="図 5">
            <a:extLst>
              <a:ext uri="{FF2B5EF4-FFF2-40B4-BE49-F238E27FC236}">
                <a16:creationId xmlns:a16="http://schemas.microsoft.com/office/drawing/2014/main" id="{165D1E18-C996-A1BA-2E7D-9AF9DEC89DB7}"/>
              </a:ext>
            </a:extLst>
          </p:cNvPr>
          <p:cNvPicPr>
            <a:picLocks noChangeAspect="1"/>
          </p:cNvPicPr>
          <p:nvPr/>
        </p:nvPicPr>
        <p:blipFill>
          <a:blip r:embed="rId5"/>
          <a:stretch>
            <a:fillRect/>
          </a:stretch>
        </p:blipFill>
        <p:spPr>
          <a:xfrm>
            <a:off x="6443351" y="4867006"/>
            <a:ext cx="1943100" cy="276225"/>
          </a:xfrm>
          <a:prstGeom prst="rect">
            <a:avLst/>
          </a:prstGeom>
          <a:ln>
            <a:solidFill>
              <a:schemeClr val="tx1"/>
            </a:solidFill>
          </a:ln>
        </p:spPr>
      </p:pic>
      <p:sp>
        <p:nvSpPr>
          <p:cNvPr id="9" name="テキスト ボックス 8">
            <a:extLst>
              <a:ext uri="{FF2B5EF4-FFF2-40B4-BE49-F238E27FC236}">
                <a16:creationId xmlns:a16="http://schemas.microsoft.com/office/drawing/2014/main" id="{5CFC91FA-B77E-FD05-FC67-A554D21F2868}"/>
              </a:ext>
            </a:extLst>
          </p:cNvPr>
          <p:cNvSpPr txBox="1"/>
          <p:nvPr/>
        </p:nvSpPr>
        <p:spPr>
          <a:xfrm>
            <a:off x="5396335" y="5411369"/>
            <a:ext cx="2827573" cy="70788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雨雲の様子</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20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20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時</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a:extLst>
              <a:ext uri="{FF2B5EF4-FFF2-40B4-BE49-F238E27FC236}">
                <a16:creationId xmlns:a16="http://schemas.microsoft.com/office/drawing/2014/main" id="{BF7D5F81-11BC-8636-71FE-6CAFB4E71306}"/>
              </a:ext>
            </a:extLst>
          </p:cNvPr>
          <p:cNvPicPr>
            <a:picLocks noChangeAspect="1"/>
          </p:cNvPicPr>
          <p:nvPr/>
        </p:nvPicPr>
        <p:blipFill>
          <a:blip r:embed="rId6"/>
          <a:stretch>
            <a:fillRect/>
          </a:stretch>
        </p:blipFill>
        <p:spPr>
          <a:xfrm>
            <a:off x="8386451" y="3606767"/>
            <a:ext cx="630429" cy="1544551"/>
          </a:xfrm>
          <a:prstGeom prst="rect">
            <a:avLst/>
          </a:prstGeom>
          <a:solidFill>
            <a:schemeClr val="bg1"/>
          </a:solidFill>
          <a:ln>
            <a:solidFill>
              <a:schemeClr val="tx1"/>
            </a:solidFill>
          </a:ln>
        </p:spPr>
      </p:pic>
      <p:pic>
        <p:nvPicPr>
          <p:cNvPr id="7" name="図 6">
            <a:extLst>
              <a:ext uri="{FF2B5EF4-FFF2-40B4-BE49-F238E27FC236}">
                <a16:creationId xmlns:a16="http://schemas.microsoft.com/office/drawing/2014/main" id="{9D390398-9D2D-8777-10AA-09C58D237DAE}"/>
              </a:ext>
            </a:extLst>
          </p:cNvPr>
          <p:cNvPicPr>
            <a:picLocks noChangeAspect="1"/>
          </p:cNvPicPr>
          <p:nvPr/>
        </p:nvPicPr>
        <p:blipFill>
          <a:blip r:embed="rId7"/>
          <a:stretch>
            <a:fillRect/>
          </a:stretch>
        </p:blipFill>
        <p:spPr>
          <a:xfrm>
            <a:off x="0" y="836658"/>
            <a:ext cx="4698879" cy="4436209"/>
          </a:xfrm>
          <a:prstGeom prst="rect">
            <a:avLst/>
          </a:prstGeom>
        </p:spPr>
      </p:pic>
    </p:spTree>
    <p:extLst>
      <p:ext uri="{BB962C8B-B14F-4D97-AF65-F5344CB8AC3E}">
        <p14:creationId xmlns:p14="http://schemas.microsoft.com/office/powerpoint/2010/main" val="255663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21589-9AB2-6F9D-486B-B498F09798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82165D-1508-075C-587D-857BA03CBD13}"/>
              </a:ext>
            </a:extLst>
          </p:cNvPr>
          <p:cNvSpPr txBox="1">
            <a:spLocks/>
          </p:cNvSpPr>
          <p:nvPr/>
        </p:nvSpPr>
        <p:spPr>
          <a:xfrm>
            <a:off x="0" y="0"/>
            <a:ext cx="9144000" cy="462789"/>
          </a:xfrm>
          <a:prstGeom prst="rect">
            <a:avLst/>
          </a:prstGeom>
          <a:noFill/>
        </p:spPr>
        <p:txBody>
          <a:bodyPr vert="horz" wrap="square" lIns="72000" tIns="72000" rIns="72000" bIns="36000" rtlCol="0" anchor="t">
            <a:noAutofit/>
          </a:bodyPr>
          <a:lst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b="1" dirty="0">
                <a:solidFill>
                  <a:srgbClr val="1F497D"/>
                </a:solidFill>
                <a:latin typeface="Meiryo UI"/>
                <a:ea typeface="Meiryo UI"/>
              </a:rPr>
              <a:t>天気図</a:t>
            </a:r>
            <a:endParaRPr kumimoji="1" lang="ja-JP" altLang="en-US" sz="2800" b="1" i="0" u="none" strike="noStrike" kern="1200" cap="none" spc="0" normalizeH="0" baseline="0" noProof="0" dirty="0">
              <a:ln>
                <a:noFill/>
              </a:ln>
              <a:solidFill>
                <a:srgbClr val="1F497D"/>
              </a:solidFill>
              <a:effectLst/>
              <a:uLnTx/>
              <a:uFillTx/>
              <a:latin typeface="Meiryo UI"/>
              <a:ea typeface="Meiryo UI"/>
            </a:endParaRPr>
          </a:p>
        </p:txBody>
      </p:sp>
      <p:sp>
        <p:nvSpPr>
          <p:cNvPr id="3" name="テキスト ボックス 2">
            <a:extLst>
              <a:ext uri="{FF2B5EF4-FFF2-40B4-BE49-F238E27FC236}">
                <a16:creationId xmlns:a16="http://schemas.microsoft.com/office/drawing/2014/main" id="{CB84242B-4593-C1DE-8E70-E6DEE62529F1}"/>
              </a:ext>
            </a:extLst>
          </p:cNvPr>
          <p:cNvSpPr txBox="1"/>
          <p:nvPr/>
        </p:nvSpPr>
        <p:spPr>
          <a:xfrm>
            <a:off x="834252" y="5411369"/>
            <a:ext cx="2827573" cy="70788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予想天気図</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時）</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5407626A-CF8B-943C-A5CC-58A0B8DA0898}"/>
              </a:ext>
            </a:extLst>
          </p:cNvPr>
          <p:cNvSpPr txBox="1"/>
          <p:nvPr/>
        </p:nvSpPr>
        <p:spPr>
          <a:xfrm>
            <a:off x="5396335" y="5411369"/>
            <a:ext cx="2827573" cy="70788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予想</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天気図</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時）</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5BD55AB5-87B3-E0BD-6420-8CD8F988A8B3}"/>
              </a:ext>
            </a:extLst>
          </p:cNvPr>
          <p:cNvPicPr>
            <a:picLocks noChangeAspect="1"/>
          </p:cNvPicPr>
          <p:nvPr/>
        </p:nvPicPr>
        <p:blipFill>
          <a:blip r:embed="rId3"/>
          <a:stretch>
            <a:fillRect/>
          </a:stretch>
        </p:blipFill>
        <p:spPr>
          <a:xfrm>
            <a:off x="110732" y="951137"/>
            <a:ext cx="4461268" cy="4320000"/>
          </a:xfrm>
          <a:prstGeom prst="rect">
            <a:avLst/>
          </a:prstGeom>
        </p:spPr>
      </p:pic>
      <p:pic>
        <p:nvPicPr>
          <p:cNvPr id="11" name="図 10">
            <a:extLst>
              <a:ext uri="{FF2B5EF4-FFF2-40B4-BE49-F238E27FC236}">
                <a16:creationId xmlns:a16="http://schemas.microsoft.com/office/drawing/2014/main" id="{E0929B4E-2F7E-D44F-D394-917250F4EF2B}"/>
              </a:ext>
            </a:extLst>
          </p:cNvPr>
          <p:cNvPicPr>
            <a:picLocks noChangeAspect="1"/>
          </p:cNvPicPr>
          <p:nvPr/>
        </p:nvPicPr>
        <p:blipFill>
          <a:blip r:embed="rId4"/>
          <a:stretch>
            <a:fillRect/>
          </a:stretch>
        </p:blipFill>
        <p:spPr>
          <a:xfrm>
            <a:off x="4682732" y="951137"/>
            <a:ext cx="4461268" cy="4320000"/>
          </a:xfrm>
          <a:prstGeom prst="rect">
            <a:avLst/>
          </a:prstGeom>
        </p:spPr>
      </p:pic>
    </p:spTree>
    <p:extLst>
      <p:ext uri="{BB962C8B-B14F-4D97-AF65-F5344CB8AC3E}">
        <p14:creationId xmlns:p14="http://schemas.microsoft.com/office/powerpoint/2010/main" val="167120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72834-8C90-BBA8-1C5E-A10B42406C57}"/>
            </a:ext>
          </a:extLst>
        </p:cNvPr>
        <p:cNvGrpSpPr/>
        <p:nvPr/>
      </p:nvGrpSpPr>
      <p:grpSpPr>
        <a:xfrm>
          <a:off x="0" y="0"/>
          <a:ext cx="0" cy="0"/>
          <a:chOff x="0" y="0"/>
          <a:chExt cx="0" cy="0"/>
        </a:xfrm>
      </p:grpSpPr>
      <p:pic>
        <p:nvPicPr>
          <p:cNvPr id="26" name="図 25">
            <a:extLst>
              <a:ext uri="{FF2B5EF4-FFF2-40B4-BE49-F238E27FC236}">
                <a16:creationId xmlns:a16="http://schemas.microsoft.com/office/drawing/2014/main" id="{DFC54969-350B-A7AA-5FBA-0D81876F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2" y="1088964"/>
            <a:ext cx="5719093" cy="4094871"/>
          </a:xfrm>
          <a:prstGeom prst="rect">
            <a:avLst/>
          </a:prstGeom>
          <a:ln>
            <a:solidFill>
              <a:schemeClr val="tx1"/>
            </a:solidFill>
          </a:ln>
        </p:spPr>
      </p:pic>
      <p:pic>
        <p:nvPicPr>
          <p:cNvPr id="4" name="図 3">
            <a:extLst>
              <a:ext uri="{FF2B5EF4-FFF2-40B4-BE49-F238E27FC236}">
                <a16:creationId xmlns:a16="http://schemas.microsoft.com/office/drawing/2014/main" id="{C3C6217B-A89D-9583-10AA-A317E4A95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434" y="1088964"/>
            <a:ext cx="3272544" cy="2906604"/>
          </a:xfrm>
          <a:prstGeom prst="rect">
            <a:avLst/>
          </a:prstGeom>
          <a:ln>
            <a:solidFill>
              <a:schemeClr val="tx1"/>
            </a:solidFill>
          </a:ln>
        </p:spPr>
      </p:pic>
      <p:sp>
        <p:nvSpPr>
          <p:cNvPr id="5" name="テキスト ボックス 4">
            <a:extLst>
              <a:ext uri="{FF2B5EF4-FFF2-40B4-BE49-F238E27FC236}">
                <a16:creationId xmlns:a16="http://schemas.microsoft.com/office/drawing/2014/main" id="{2DF43281-9152-4F2B-D902-2CACE41FBEE8}"/>
              </a:ext>
            </a:extLst>
          </p:cNvPr>
          <p:cNvSpPr txBox="1"/>
          <p:nvPr/>
        </p:nvSpPr>
        <p:spPr>
          <a:xfrm>
            <a:off x="6394494" y="4240688"/>
            <a:ext cx="1806417" cy="70788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日別海面水温</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775B211B-17DC-D0C8-AFE4-54D9E3689E20}"/>
              </a:ext>
            </a:extLst>
          </p:cNvPr>
          <p:cNvSpPr txBox="1"/>
          <p:nvPr/>
        </p:nvSpPr>
        <p:spPr>
          <a:xfrm>
            <a:off x="1120881" y="5330551"/>
            <a:ext cx="301236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台風予想図（</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a:t>
            </a:r>
          </a:p>
        </p:txBody>
      </p:sp>
      <p:sp>
        <p:nvSpPr>
          <p:cNvPr id="33" name="テキスト ボックス 32">
            <a:extLst>
              <a:ext uri="{FF2B5EF4-FFF2-40B4-BE49-F238E27FC236}">
                <a16:creationId xmlns:a16="http://schemas.microsoft.com/office/drawing/2014/main" id="{AB9DE00F-3A52-A8D3-36C9-F3B6B0CC90FA}"/>
              </a:ext>
            </a:extLst>
          </p:cNvPr>
          <p:cNvSpPr txBox="1"/>
          <p:nvPr/>
        </p:nvSpPr>
        <p:spPr>
          <a:xfrm>
            <a:off x="1120881" y="6005045"/>
            <a:ext cx="3306076" cy="400110"/>
          </a:xfrm>
          <a:prstGeom prst="rect">
            <a:avLst/>
          </a:prstGeom>
          <a:noFill/>
        </p:spPr>
        <p:txBody>
          <a:bodyPr wrap="square">
            <a:spAutoFit/>
          </a:bodyPr>
          <a:lstStyle/>
          <a:p>
            <a:r>
              <a:rPr kumimoji="1" lang="en-US" altLang="ja-JP" sz="2000" b="0" i="0" u="none" strike="noStrike" kern="1200" cap="none" spc="0" normalizeH="0" baseline="0" noProof="0" dirty="0">
                <a:ln>
                  <a:noFill/>
                </a:ln>
                <a:solidFill>
                  <a:srgbClr val="FF0000"/>
                </a:solidFill>
                <a:effectLst/>
                <a:uLnTx/>
                <a:uFillTx/>
                <a:latin typeface="Meiryo UI"/>
                <a:ea typeface="Meiryo UI"/>
              </a:rPr>
              <a:t>※</a:t>
            </a:r>
            <a:r>
              <a:rPr kumimoji="1" lang="ja-JP" altLang="en-US" sz="2000" b="0" i="0" u="none" strike="noStrike" kern="1200" cap="none" spc="0" normalizeH="0" baseline="0" noProof="0" dirty="0">
                <a:ln>
                  <a:noFill/>
                </a:ln>
                <a:solidFill>
                  <a:srgbClr val="FF0000"/>
                </a:solidFill>
                <a:effectLst/>
                <a:uLnTx/>
                <a:uFillTx/>
                <a:latin typeface="Meiryo UI"/>
                <a:ea typeface="Meiryo UI"/>
              </a:rPr>
              <a:t>最新の情報をご確認ください。</a:t>
            </a:r>
            <a:endParaRPr lang="ja-JP" altLang="en-US" sz="2000" dirty="0"/>
          </a:p>
        </p:txBody>
      </p:sp>
      <p:sp>
        <p:nvSpPr>
          <p:cNvPr id="38" name="テキスト ボックス 37">
            <a:extLst>
              <a:ext uri="{FF2B5EF4-FFF2-40B4-BE49-F238E27FC236}">
                <a16:creationId xmlns:a16="http://schemas.microsoft.com/office/drawing/2014/main" id="{129DE605-81F8-3557-3874-A303BB8A55CF}"/>
              </a:ext>
            </a:extLst>
          </p:cNvPr>
          <p:cNvSpPr txBox="1"/>
          <p:nvPr/>
        </p:nvSpPr>
        <p:spPr>
          <a:xfrm>
            <a:off x="3902843" y="5241449"/>
            <a:ext cx="1688158" cy="707886"/>
          </a:xfrm>
          <a:prstGeom prst="rect">
            <a:avLst/>
          </a:prstGeom>
          <a:solidFill>
            <a:schemeClr val="bg1"/>
          </a:solidFill>
          <a:ln>
            <a:solidFill>
              <a:srgbClr val="385D8A"/>
            </a:solidFill>
          </a:ln>
        </p:spPr>
        <p:txBody>
          <a:bodyPr wrap="square" rtlCol="0">
            <a:spAutoFit/>
          </a:bodyPr>
          <a:lstStyle/>
          <a:p>
            <a:pPr algn="just"/>
            <a:r>
              <a:rPr lang="ja-JP" altLang="en-US" sz="1000" dirty="0">
                <a:latin typeface="Meiryo UI" panose="020B0604030504040204" pitchFamily="50" charset="-128"/>
                <a:ea typeface="Meiryo UI" panose="020B0604030504040204" pitchFamily="50" charset="-128"/>
              </a:rPr>
              <a:t>予報には誤差があり、台風の中心が予報円の中心点やそれを結ぶ線の上を必ず通るとは限らないことに留意。</a:t>
            </a:r>
            <a:endParaRPr kumimoji="1" lang="ja-JP" altLang="en-US" sz="10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FB3289E9-0E1F-3594-7CAA-3CD998057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261" y="3895429"/>
            <a:ext cx="1039773" cy="12341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FB3EB8B9-5FF7-2ECE-CBD4-E2E615559E37}"/>
              </a:ext>
            </a:extLst>
          </p:cNvPr>
          <p:cNvSpPr txBox="1">
            <a:spLocks/>
          </p:cNvSpPr>
          <p:nvPr/>
        </p:nvSpPr>
        <p:spPr>
          <a:xfrm>
            <a:off x="0" y="0"/>
            <a:ext cx="9144000" cy="462789"/>
          </a:xfrm>
          <a:prstGeom prst="rect">
            <a:avLst/>
          </a:prstGeom>
          <a:noFill/>
        </p:spPr>
        <p:txBody>
          <a:bodyPr vert="horz" wrap="square" lIns="72000" tIns="72000" rIns="72000" bIns="36000" rtlCol="0" anchor="t">
            <a:noAutofit/>
          </a:bodyPr>
          <a:lst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1F497D"/>
                </a:solidFill>
                <a:effectLst/>
                <a:uLnTx/>
                <a:uFillTx/>
                <a:latin typeface="Meiryo UI"/>
                <a:ea typeface="Meiryo UI"/>
              </a:rPr>
              <a:t>台風の見通し</a:t>
            </a:r>
          </a:p>
        </p:txBody>
      </p:sp>
      <p:pic>
        <p:nvPicPr>
          <p:cNvPr id="8" name="図 7">
            <a:extLst>
              <a:ext uri="{FF2B5EF4-FFF2-40B4-BE49-F238E27FC236}">
                <a16:creationId xmlns:a16="http://schemas.microsoft.com/office/drawing/2014/main" id="{0575B5DA-B33A-2A18-A81A-83CDC13C56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7270" y="3519438"/>
            <a:ext cx="415389" cy="1227284"/>
          </a:xfrm>
          <a:prstGeom prst="rect">
            <a:avLst/>
          </a:prstGeom>
          <a:ln>
            <a:solidFill>
              <a:schemeClr val="tx1"/>
            </a:solidFill>
          </a:ln>
        </p:spPr>
      </p:pic>
      <p:pic>
        <p:nvPicPr>
          <p:cNvPr id="13" name="図 12">
            <a:extLst>
              <a:ext uri="{FF2B5EF4-FFF2-40B4-BE49-F238E27FC236}">
                <a16:creationId xmlns:a16="http://schemas.microsoft.com/office/drawing/2014/main" id="{D9A0CC86-B2D6-03C0-9753-6C9AD4600F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5974" y="3974651"/>
            <a:ext cx="1277480" cy="226443"/>
          </a:xfrm>
          <a:prstGeom prst="rect">
            <a:avLst/>
          </a:prstGeom>
          <a:ln>
            <a:solidFill>
              <a:schemeClr val="tx1"/>
            </a:solidFill>
          </a:ln>
        </p:spPr>
      </p:pic>
      <p:sp>
        <p:nvSpPr>
          <p:cNvPr id="9" name="線吹き出し 1 (枠付き) 47">
            <a:extLst>
              <a:ext uri="{FF2B5EF4-FFF2-40B4-BE49-F238E27FC236}">
                <a16:creationId xmlns:a16="http://schemas.microsoft.com/office/drawing/2014/main" id="{F172775F-25E9-D3DD-7F29-A9AE488A4123}"/>
              </a:ext>
            </a:extLst>
          </p:cNvPr>
          <p:cNvSpPr/>
          <p:nvPr/>
        </p:nvSpPr>
        <p:spPr>
          <a:xfrm>
            <a:off x="1333560" y="1274734"/>
            <a:ext cx="1260000" cy="810076"/>
          </a:xfrm>
          <a:prstGeom prst="borderCallout1">
            <a:avLst>
              <a:gd name="adj1" fmla="val 52171"/>
              <a:gd name="adj2" fmla="val 101374"/>
              <a:gd name="adj3" fmla="val 96641"/>
              <a:gd name="adj4" fmla="val 118368"/>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lstStyle/>
          <a:p>
            <a:pPr marL="0" marR="0" lvl="0" indent="0" algn="l" defTabSz="457200" rtl="0" eaLnBrk="1" fontAlgn="auto" latinLnBrk="0" hangingPunct="1">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時（予想）</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種別　台風　</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中心気圧</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:975hPa</a:t>
            </a:r>
          </a:p>
          <a:p>
            <a:pPr lvl="0" defTabSz="457200">
              <a:defRPr/>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最大風速</a:t>
            </a: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:30m/s</a:t>
            </a:r>
          </a:p>
          <a:p>
            <a:pPr lvl="0" defTabSz="457200">
              <a:defRPr/>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最大瞬間風速</a:t>
            </a: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:45m/s</a:t>
            </a:r>
            <a:endPar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線吹き出し 1 (枠付き) 49">
            <a:extLst>
              <a:ext uri="{FF2B5EF4-FFF2-40B4-BE49-F238E27FC236}">
                <a16:creationId xmlns:a16="http://schemas.microsoft.com/office/drawing/2014/main" id="{B49A0FF7-5374-1F99-2AEB-4094DCC4CBEC}"/>
              </a:ext>
            </a:extLst>
          </p:cNvPr>
          <p:cNvSpPr/>
          <p:nvPr/>
        </p:nvSpPr>
        <p:spPr>
          <a:xfrm>
            <a:off x="1974990" y="3285234"/>
            <a:ext cx="1260000" cy="810000"/>
          </a:xfrm>
          <a:prstGeom prst="borderCallout1">
            <a:avLst>
              <a:gd name="adj1" fmla="val 50418"/>
              <a:gd name="adj2" fmla="val -279"/>
              <a:gd name="adj3" fmla="val 51915"/>
              <a:gd name="adj4" fmla="val -51768"/>
            </a:avLst>
          </a:prstGeom>
          <a:solidFill>
            <a:schemeClr val="bg1"/>
          </a:solidFill>
          <a:ln w="317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lstStyle/>
          <a:p>
            <a:pPr marL="0" marR="0" lvl="0" indent="0" algn="l" defTabSz="457200" rtl="0" eaLnBrk="1" fontAlgn="auto" latinLnBrk="0" hangingPunct="1">
              <a:spcBef>
                <a:spcPts val="0"/>
              </a:spcBef>
              <a:spcAft>
                <a:spcPts val="0"/>
              </a:spcAft>
              <a:buClrTx/>
              <a:buSzTx/>
              <a:buFontTx/>
              <a:buNone/>
              <a:tabLst/>
              <a:defRPr/>
            </a:pP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時（予想）</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種別　台風</a:t>
            </a:r>
            <a:endPar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中心気圧</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:975hPa</a:t>
            </a:r>
          </a:p>
          <a:p>
            <a:pPr lvl="0" defTabSz="457200">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最大風速</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:30m/s</a:t>
            </a:r>
          </a:p>
          <a:p>
            <a:pPr lvl="0" defTabSz="457200">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最大瞬間風速</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:45m/s</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楕円 11">
            <a:extLst>
              <a:ext uri="{FF2B5EF4-FFF2-40B4-BE49-F238E27FC236}">
                <a16:creationId xmlns:a16="http://schemas.microsoft.com/office/drawing/2014/main" id="{DE5D1B8D-1A17-5AF6-5E01-91BABA25768D}"/>
              </a:ext>
            </a:extLst>
          </p:cNvPr>
          <p:cNvSpPr>
            <a:spLocks noChangeAspect="1"/>
          </p:cNvSpPr>
          <p:nvPr/>
        </p:nvSpPr>
        <p:spPr>
          <a:xfrm>
            <a:off x="1086112" y="3603684"/>
            <a:ext cx="188005" cy="196590"/>
          </a:xfrm>
          <a:prstGeom prst="ellipse">
            <a:avLst/>
          </a:prstGeom>
          <a:noFill/>
          <a:ln w="38100">
            <a:solidFill>
              <a:srgbClr val="FF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E894B541-CDB2-33A8-037A-7A2A389A52D7}"/>
              </a:ext>
            </a:extLst>
          </p:cNvPr>
          <p:cNvSpPr>
            <a:spLocks noChangeAspect="1"/>
          </p:cNvSpPr>
          <p:nvPr/>
        </p:nvSpPr>
        <p:spPr>
          <a:xfrm>
            <a:off x="2743615" y="2033856"/>
            <a:ext cx="359106" cy="400733"/>
          </a:xfrm>
          <a:prstGeom prst="ellipse">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E267D691-872E-C380-B0E5-9F931A4FB57B}"/>
              </a:ext>
            </a:extLst>
          </p:cNvPr>
          <p:cNvSpPr txBox="1"/>
          <p:nvPr/>
        </p:nvSpPr>
        <p:spPr>
          <a:xfrm>
            <a:off x="1498372" y="4383695"/>
            <a:ext cx="1260000" cy="726053"/>
          </a:xfrm>
          <a:prstGeom prst="borderCallout1">
            <a:avLst>
              <a:gd name="adj1" fmla="val 53412"/>
              <a:gd name="adj2" fmla="val -628"/>
              <a:gd name="adj3" fmla="val 97"/>
              <a:gd name="adj4" fmla="val -23107"/>
            </a:avLst>
          </a:prstGeom>
          <a:solidFill>
            <a:schemeClr val="bg1"/>
          </a:solidFill>
          <a:ln w="31750">
            <a:solidFill>
              <a:srgbClr val="FF0000"/>
            </a:solidFill>
          </a:ln>
        </p:spPr>
        <p:txBody>
          <a:bodyPr wrap="square" lIns="36000" tIns="33231" rIns="0" bIns="0"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ja-JP" sz="9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時現在（実況）</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0"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種別　台風</a:t>
            </a:r>
            <a:endPar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中心気圧</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:975hPa</a:t>
            </a:r>
          </a:p>
          <a:p>
            <a:pPr marL="0" marR="0" lvl="0" indent="0" algn="l" defTabSz="914400" rtl="0" eaLnBrk="1" fontAlgn="auto" latinLnBrk="0" hangingPunct="1">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最大風速</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:30m/s</a:t>
            </a:r>
          </a:p>
          <a:p>
            <a:pPr marL="0" marR="0" lvl="0" indent="0" algn="l" defTabSz="914400" rtl="0" eaLnBrk="1" fontAlgn="auto" latinLnBrk="0" hangingPunct="1">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最大瞬間風速</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:45m/s</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線吹き出し 1 (枠付き) 34">
            <a:extLst>
              <a:ext uri="{FF2B5EF4-FFF2-40B4-BE49-F238E27FC236}">
                <a16:creationId xmlns:a16="http://schemas.microsoft.com/office/drawing/2014/main" id="{0D287270-2FBD-128B-41DB-8AF642E112E5}"/>
              </a:ext>
            </a:extLst>
          </p:cNvPr>
          <p:cNvSpPr/>
          <p:nvPr/>
        </p:nvSpPr>
        <p:spPr>
          <a:xfrm>
            <a:off x="14117" y="2137266"/>
            <a:ext cx="1260000" cy="810000"/>
          </a:xfrm>
          <a:prstGeom prst="borderCallout1">
            <a:avLst>
              <a:gd name="adj1" fmla="val 52045"/>
              <a:gd name="adj2" fmla="val 101303"/>
              <a:gd name="adj3" fmla="val 116680"/>
              <a:gd name="adj4" fmla="val 116341"/>
            </a:avLst>
          </a:prstGeom>
          <a:solidFill>
            <a:schemeClr val="bg1"/>
          </a:solid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lstStyle/>
          <a:p>
            <a:pPr marL="0" marR="0" lvl="0" indent="0" algn="l" defTabSz="457200" rtl="0" eaLnBrk="1" fontAlgn="auto" latinLnBrk="0" hangingPunct="1">
              <a:spcBef>
                <a:spcPts val="0"/>
              </a:spcBef>
              <a:spcAft>
                <a:spcPts val="0"/>
              </a:spcAft>
              <a:buClrTx/>
              <a:buSzTx/>
              <a:buFontTx/>
              <a:buNone/>
              <a:tabLst/>
              <a:defRPr/>
            </a:pP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時（予想）</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種別　台風 </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457200" rtl="0" eaLnBrk="1" fontAlgn="auto" latinLnBrk="0" hangingPunct="1">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中心気圧</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:975hPa</a:t>
            </a:r>
          </a:p>
          <a:p>
            <a:pPr marL="0" marR="0" lvl="0" indent="0" algn="l" defTabSz="457200" rtl="0" eaLnBrk="1" fontAlgn="auto" latinLnBrk="0" hangingPunct="1">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最大風速</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:30m/s</a:t>
            </a:r>
          </a:p>
          <a:p>
            <a:pPr marL="0" marR="0" lvl="0" indent="0" algn="l" defTabSz="457200" rtl="0" eaLnBrk="1" fontAlgn="auto" latinLnBrk="0" hangingPunct="1">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最大瞬間風速</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:45m/s</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楕円 17">
            <a:extLst>
              <a:ext uri="{FF2B5EF4-FFF2-40B4-BE49-F238E27FC236}">
                <a16:creationId xmlns:a16="http://schemas.microsoft.com/office/drawing/2014/main" id="{C85E01C7-DE18-E5BF-231E-3B724064A44D}"/>
              </a:ext>
            </a:extLst>
          </p:cNvPr>
          <p:cNvSpPr>
            <a:spLocks noChangeAspect="1"/>
          </p:cNvSpPr>
          <p:nvPr/>
        </p:nvSpPr>
        <p:spPr>
          <a:xfrm>
            <a:off x="1467471" y="3018630"/>
            <a:ext cx="217819" cy="235537"/>
          </a:xfrm>
          <a:prstGeom prst="ellipse">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線吹き出し 1 (枠付き) 47">
            <a:extLst>
              <a:ext uri="{FF2B5EF4-FFF2-40B4-BE49-F238E27FC236}">
                <a16:creationId xmlns:a16="http://schemas.microsoft.com/office/drawing/2014/main" id="{F9C89F7E-D34A-A26B-FD5A-E48769101119}"/>
              </a:ext>
            </a:extLst>
          </p:cNvPr>
          <p:cNvSpPr/>
          <p:nvPr/>
        </p:nvSpPr>
        <p:spPr>
          <a:xfrm>
            <a:off x="2669636" y="716507"/>
            <a:ext cx="1260000" cy="810076"/>
          </a:xfrm>
          <a:prstGeom prst="borderCallout1">
            <a:avLst>
              <a:gd name="adj1" fmla="val 52171"/>
              <a:gd name="adj2" fmla="val 101374"/>
              <a:gd name="adj3" fmla="val 78517"/>
              <a:gd name="adj4" fmla="val 115103"/>
            </a:avLst>
          </a:prstGeom>
          <a:solidFill>
            <a:schemeClr val="bg1"/>
          </a:solidFill>
          <a:ln w="31750">
            <a:solidFill>
              <a:srgbClr val="AA00AA"/>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lstStyle/>
          <a:p>
            <a:pPr marL="0" marR="0" lvl="0" indent="0" algn="l" defTabSz="457200" rtl="0" eaLnBrk="1" fontAlgn="auto" latinLnBrk="0" hangingPunct="1">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時（予想）</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種別</a:t>
            </a:r>
            <a:r>
              <a:rPr kumimoji="0"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台風　</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中心気圧</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:980hPa</a:t>
            </a:r>
          </a:p>
          <a:p>
            <a:pPr lvl="0" defTabSz="457200">
              <a:defRPr/>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最大風速</a:t>
            </a: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:25m/s</a:t>
            </a:r>
          </a:p>
          <a:p>
            <a:pPr lvl="0" defTabSz="457200">
              <a:defRPr/>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最大瞬間風速</a:t>
            </a: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:35m/s</a:t>
            </a:r>
            <a:endPar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楕円 19">
            <a:extLst>
              <a:ext uri="{FF2B5EF4-FFF2-40B4-BE49-F238E27FC236}">
                <a16:creationId xmlns:a16="http://schemas.microsoft.com/office/drawing/2014/main" id="{9D17BDE8-324F-98A5-2223-B17ED37C7FA1}"/>
              </a:ext>
            </a:extLst>
          </p:cNvPr>
          <p:cNvSpPr>
            <a:spLocks noChangeAspect="1"/>
          </p:cNvSpPr>
          <p:nvPr/>
        </p:nvSpPr>
        <p:spPr>
          <a:xfrm>
            <a:off x="3944015" y="1279675"/>
            <a:ext cx="739745" cy="726785"/>
          </a:xfrm>
          <a:prstGeom prst="ellipse">
            <a:avLst/>
          </a:prstGeom>
          <a:noFill/>
          <a:ln w="38100">
            <a:solidFill>
              <a:srgbClr val="AA00A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線吹き出し 1 (枠付き) 47">
            <a:extLst>
              <a:ext uri="{FF2B5EF4-FFF2-40B4-BE49-F238E27FC236}">
                <a16:creationId xmlns:a16="http://schemas.microsoft.com/office/drawing/2014/main" id="{80EA03A1-E5BD-DBEB-9A77-A0D0F797723F}"/>
              </a:ext>
            </a:extLst>
          </p:cNvPr>
          <p:cNvSpPr/>
          <p:nvPr/>
        </p:nvSpPr>
        <p:spPr>
          <a:xfrm>
            <a:off x="4490115" y="2404204"/>
            <a:ext cx="1260000" cy="810076"/>
          </a:xfrm>
          <a:prstGeom prst="borderCallout1">
            <a:avLst>
              <a:gd name="adj1" fmla="val -32330"/>
              <a:gd name="adj2" fmla="val 54908"/>
              <a:gd name="adj3" fmla="val -184"/>
              <a:gd name="adj4" fmla="val 58356"/>
            </a:avLst>
          </a:prstGeom>
          <a:solidFill>
            <a:schemeClr val="bg1"/>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lstStyle/>
          <a:p>
            <a:pPr marL="0" marR="0" lvl="0" indent="0" algn="l" defTabSz="457200" rtl="0" eaLnBrk="1" fontAlgn="auto" latinLnBrk="0" hangingPunct="1">
              <a:spcBef>
                <a:spcPts val="0"/>
              </a:spcBef>
              <a:spcAft>
                <a:spcPts val="0"/>
              </a:spcAft>
              <a:buClrTx/>
              <a:buSzTx/>
              <a:buFontTx/>
              <a:buNone/>
              <a:tabLst/>
              <a:defRPr/>
            </a:pP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時（予想）</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種別</a:t>
            </a:r>
            <a:r>
              <a:rPr kumimoji="0"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温帯低気圧</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中心気圧</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:990hPa</a:t>
            </a:r>
          </a:p>
          <a:p>
            <a:pPr lvl="0" defTabSz="457200">
              <a:defRPr/>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最大風速</a:t>
            </a: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:20m/s</a:t>
            </a:r>
          </a:p>
          <a:p>
            <a:pPr lvl="0" defTabSz="457200">
              <a:defRPr/>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最大瞬間風速</a:t>
            </a:r>
            <a:r>
              <a:rPr kumimoji="0"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:30m/s</a:t>
            </a:r>
            <a:endPar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楕円 22">
            <a:extLst>
              <a:ext uri="{FF2B5EF4-FFF2-40B4-BE49-F238E27FC236}">
                <a16:creationId xmlns:a16="http://schemas.microsoft.com/office/drawing/2014/main" id="{2F544E0B-4D6F-4DFC-2642-3BDB9F3D736A}"/>
              </a:ext>
            </a:extLst>
          </p:cNvPr>
          <p:cNvSpPr>
            <a:spLocks noChangeAspect="1"/>
          </p:cNvSpPr>
          <p:nvPr/>
        </p:nvSpPr>
        <p:spPr>
          <a:xfrm>
            <a:off x="4453176" y="1274734"/>
            <a:ext cx="927085" cy="940146"/>
          </a:xfrm>
          <a:prstGeom prst="ellipse">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2016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63A24-270C-F077-CEA2-DBC0CD1E92A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A88B5A5-0A0D-8854-E678-88ECE6E22B7D}"/>
              </a:ext>
            </a:extLst>
          </p:cNvPr>
          <p:cNvSpPr txBox="1"/>
          <p:nvPr/>
        </p:nvSpPr>
        <p:spPr>
          <a:xfrm>
            <a:off x="125397" y="5334152"/>
            <a:ext cx="4231869"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24</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時間降水量（最新のモデル</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（２日</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時～</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３日</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EF8A4760-6FF8-5F5B-CF19-9B0F6B685DAC}"/>
              </a:ext>
            </a:extLst>
          </p:cNvPr>
          <p:cNvSpPr txBox="1">
            <a:spLocks/>
          </p:cNvSpPr>
          <p:nvPr/>
        </p:nvSpPr>
        <p:spPr>
          <a:xfrm>
            <a:off x="0" y="0"/>
            <a:ext cx="9144000" cy="462789"/>
          </a:xfrm>
          <a:prstGeom prst="rect">
            <a:avLst/>
          </a:prstGeom>
          <a:noFill/>
        </p:spPr>
        <p:txBody>
          <a:bodyPr vert="horz" wrap="square" lIns="72000" tIns="72000" rIns="72000" bIns="36000" rtlCol="0" anchor="t">
            <a:noAutofit/>
          </a:bodyPr>
          <a:lst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b="1" dirty="0">
                <a:solidFill>
                  <a:srgbClr val="1F497D"/>
                </a:solidFill>
                <a:latin typeface="Meiryo UI"/>
                <a:ea typeface="Meiryo UI"/>
              </a:rPr>
              <a:t>降水量</a:t>
            </a:r>
            <a:r>
              <a:rPr kumimoji="1" lang="ja-JP" altLang="en-US" sz="2800" b="1" i="0" u="none" strike="noStrike" kern="1200" cap="none" spc="0" normalizeH="0" baseline="0" noProof="0" dirty="0">
                <a:ln>
                  <a:noFill/>
                </a:ln>
                <a:solidFill>
                  <a:srgbClr val="1F497D"/>
                </a:solidFill>
                <a:effectLst/>
                <a:uLnTx/>
                <a:uFillTx/>
                <a:latin typeface="Meiryo UI"/>
                <a:ea typeface="Meiryo UI"/>
              </a:rPr>
              <a:t>の予想（</a:t>
            </a:r>
            <a:r>
              <a:rPr kumimoji="1" lang="en-US" altLang="ja-JP" sz="2800" b="1" i="0" u="none" strike="noStrike" kern="1200" cap="none" spc="0" normalizeH="0" baseline="0" noProof="0" dirty="0">
                <a:ln>
                  <a:noFill/>
                </a:ln>
                <a:solidFill>
                  <a:srgbClr val="1F497D"/>
                </a:solidFill>
                <a:effectLst/>
                <a:uLnTx/>
                <a:uFillTx/>
                <a:latin typeface="Meiryo UI"/>
                <a:ea typeface="Meiryo UI"/>
              </a:rPr>
              <a:t>24</a:t>
            </a:r>
            <a:r>
              <a:rPr kumimoji="1" lang="ja-JP" altLang="en-US" sz="2800" b="1" i="0" u="none" strike="noStrike" kern="1200" cap="none" spc="0" normalizeH="0" baseline="0" noProof="0" dirty="0">
                <a:ln>
                  <a:noFill/>
                </a:ln>
                <a:solidFill>
                  <a:srgbClr val="1F497D"/>
                </a:solidFill>
                <a:effectLst/>
                <a:uLnTx/>
                <a:uFillTx/>
                <a:latin typeface="Meiryo UI"/>
                <a:ea typeface="Meiryo UI"/>
              </a:rPr>
              <a:t>時間降水量）</a:t>
            </a:r>
          </a:p>
        </p:txBody>
      </p:sp>
      <p:sp>
        <p:nvSpPr>
          <p:cNvPr id="3" name="テキスト ボックス 2">
            <a:extLst>
              <a:ext uri="{FF2B5EF4-FFF2-40B4-BE49-F238E27FC236}">
                <a16:creationId xmlns:a16="http://schemas.microsoft.com/office/drawing/2014/main" id="{FAD0C84E-5696-F8A2-3BDE-E988E13FE9C9}"/>
              </a:ext>
            </a:extLst>
          </p:cNvPr>
          <p:cNvSpPr txBox="1"/>
          <p:nvPr/>
        </p:nvSpPr>
        <p:spPr>
          <a:xfrm>
            <a:off x="4786735" y="5334152"/>
            <a:ext cx="3882812"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24</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時間降水量（最新のモデル</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（２日</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時～３日</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時）</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1C1A3370-8DA7-718F-F739-F252DD17C7AA}"/>
              </a:ext>
            </a:extLst>
          </p:cNvPr>
          <p:cNvSpPr txBox="1"/>
          <p:nvPr/>
        </p:nvSpPr>
        <p:spPr>
          <a:xfrm>
            <a:off x="5089156" y="6115261"/>
            <a:ext cx="2764396" cy="707886"/>
          </a:xfrm>
          <a:prstGeom prst="rect">
            <a:avLst/>
          </a:prstGeom>
          <a:solidFill>
            <a:schemeClr val="bg1"/>
          </a:solidFill>
          <a:ln>
            <a:solidFill>
              <a:srgbClr val="385D8A"/>
            </a:solidFill>
          </a:ln>
        </p:spPr>
        <p:txBody>
          <a:bodyPr wrap="square" rtlCol="0">
            <a:spAutoFit/>
          </a:bodyPr>
          <a:lstStyle/>
          <a:p>
            <a:pPr algn="just"/>
            <a:r>
              <a:rPr lang="ja-JP" altLang="en-US" sz="1000" dirty="0">
                <a:latin typeface="Meiryo UI" panose="020B0604030504040204" pitchFamily="50" charset="-128"/>
                <a:ea typeface="Meiryo UI" panose="020B0604030504040204" pitchFamily="50" charset="-128"/>
              </a:rPr>
              <a:t>数値予報モデルの計算結果を画像にしているため、気象庁が実際に発表する天気予報や台風情報等と異なる内容が含まれる場合があります。最新の天気予報や防災気象情報もご確認ください。</a:t>
            </a:r>
            <a:endParaRPr kumimoji="1" lang="ja-JP" altLang="en-US" sz="10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9027AD02-C10C-716F-C2C2-4C24ADC42276}"/>
              </a:ext>
            </a:extLst>
          </p:cNvPr>
          <p:cNvPicPr>
            <a:picLocks noChangeAspect="1"/>
          </p:cNvPicPr>
          <p:nvPr/>
        </p:nvPicPr>
        <p:blipFill>
          <a:blip r:embed="rId3"/>
          <a:stretch>
            <a:fillRect/>
          </a:stretch>
        </p:blipFill>
        <p:spPr>
          <a:xfrm>
            <a:off x="61926" y="1343598"/>
            <a:ext cx="4435613" cy="3600000"/>
          </a:xfrm>
          <a:prstGeom prst="rect">
            <a:avLst/>
          </a:prstGeom>
        </p:spPr>
      </p:pic>
      <p:pic>
        <p:nvPicPr>
          <p:cNvPr id="12" name="図 11">
            <a:extLst>
              <a:ext uri="{FF2B5EF4-FFF2-40B4-BE49-F238E27FC236}">
                <a16:creationId xmlns:a16="http://schemas.microsoft.com/office/drawing/2014/main" id="{FC9B6CD1-229B-F83A-517A-1946B17C8638}"/>
              </a:ext>
            </a:extLst>
          </p:cNvPr>
          <p:cNvPicPr>
            <a:picLocks noChangeAspect="1"/>
          </p:cNvPicPr>
          <p:nvPr/>
        </p:nvPicPr>
        <p:blipFill>
          <a:blip r:embed="rId4"/>
          <a:stretch>
            <a:fillRect/>
          </a:stretch>
        </p:blipFill>
        <p:spPr>
          <a:xfrm>
            <a:off x="4640736" y="1343598"/>
            <a:ext cx="4441338" cy="3600000"/>
          </a:xfrm>
          <a:prstGeom prst="rect">
            <a:avLst/>
          </a:prstGeom>
        </p:spPr>
      </p:pic>
    </p:spTree>
    <p:extLst>
      <p:ext uri="{BB962C8B-B14F-4D97-AF65-F5344CB8AC3E}">
        <p14:creationId xmlns:p14="http://schemas.microsoft.com/office/powerpoint/2010/main" val="199249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a:extLst>
              <a:ext uri="{96DAC541-7B7A-43D3-8B79-37D633B846F1}">
                <asvg:svgBlip xmlns:asvg="http://schemas.microsoft.com/office/drawing/2016/SVG/main" r:embed="rId3"/>
              </a:ext>
            </a:extLst>
          </a:blip>
          <a:stretch>
            <a:fillRect/>
          </a:stretch>
        </a:blipFill>
        <a:effectLst/>
      </p:bgPr>
    </p:bg>
    <p:spTree>
      <p:nvGrpSpPr>
        <p:cNvPr id="1" name="">
          <a:extLst>
            <a:ext uri="{FF2B5EF4-FFF2-40B4-BE49-F238E27FC236}">
              <a16:creationId xmlns:a16="http://schemas.microsoft.com/office/drawing/2014/main" id="{3424BDFB-7214-A5B9-7388-AD0BBF992551}"/>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37373D0-A761-75C1-A37A-D3056679B285}"/>
              </a:ext>
            </a:extLst>
          </p:cNvPr>
          <p:cNvSpPr txBox="1"/>
          <p:nvPr/>
        </p:nvSpPr>
        <p:spPr>
          <a:xfrm>
            <a:off x="897765" y="5384087"/>
            <a:ext cx="3472887" cy="132343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波と風</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時）</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矢羽：風向・風速（</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knot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矢印：波の向き</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ABA08F0A-0C21-3121-01E3-BE36A799C38B}"/>
              </a:ext>
            </a:extLst>
          </p:cNvPr>
          <p:cNvSpPr txBox="1">
            <a:spLocks/>
          </p:cNvSpPr>
          <p:nvPr/>
        </p:nvSpPr>
        <p:spPr>
          <a:xfrm>
            <a:off x="0" y="0"/>
            <a:ext cx="9144000" cy="462789"/>
          </a:xfrm>
          <a:prstGeom prst="rect">
            <a:avLst/>
          </a:prstGeom>
          <a:noFill/>
        </p:spPr>
        <p:txBody>
          <a:bodyPr vert="horz" wrap="square" lIns="72000" tIns="72000" rIns="72000" bIns="36000" rtlCol="0" anchor="t">
            <a:noAutofit/>
          </a:bodyPr>
          <a:lst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1F497D"/>
                </a:solidFill>
                <a:effectLst/>
                <a:uLnTx/>
                <a:uFillTx/>
                <a:latin typeface="Meiryo UI"/>
                <a:ea typeface="Meiryo UI"/>
              </a:rPr>
              <a:t>波・風の予想</a:t>
            </a:r>
          </a:p>
        </p:txBody>
      </p:sp>
      <p:pic>
        <p:nvPicPr>
          <p:cNvPr id="14" name="図 13">
            <a:extLst>
              <a:ext uri="{FF2B5EF4-FFF2-40B4-BE49-F238E27FC236}">
                <a16:creationId xmlns:a16="http://schemas.microsoft.com/office/drawing/2014/main" id="{4572668F-5FD7-1518-E3D9-006A64397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488" y="5384086"/>
            <a:ext cx="437792" cy="1323440"/>
          </a:xfrm>
          <a:prstGeom prst="rect">
            <a:avLst/>
          </a:prstGeom>
          <a:ln>
            <a:solidFill>
              <a:schemeClr val="tx1"/>
            </a:solidFill>
          </a:ln>
        </p:spPr>
      </p:pic>
      <p:pic>
        <p:nvPicPr>
          <p:cNvPr id="6" name="図 5">
            <a:extLst>
              <a:ext uri="{FF2B5EF4-FFF2-40B4-BE49-F238E27FC236}">
                <a16:creationId xmlns:a16="http://schemas.microsoft.com/office/drawing/2014/main" id="{9371DAB1-70C5-8CF7-CEEF-4F4E33DA8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957" y="6013171"/>
            <a:ext cx="722288" cy="694354"/>
          </a:xfrm>
          <a:prstGeom prst="rect">
            <a:avLst/>
          </a:prstGeom>
          <a:ln>
            <a:solidFill>
              <a:schemeClr val="tx1"/>
            </a:solidFill>
          </a:ln>
        </p:spPr>
      </p:pic>
      <p:sp>
        <p:nvSpPr>
          <p:cNvPr id="9" name="テキスト ボックス 8">
            <a:extLst>
              <a:ext uri="{FF2B5EF4-FFF2-40B4-BE49-F238E27FC236}">
                <a16:creationId xmlns:a16="http://schemas.microsoft.com/office/drawing/2014/main" id="{F6E01581-B7F5-8EEC-0906-62616A72EF82}"/>
              </a:ext>
            </a:extLst>
          </p:cNvPr>
          <p:cNvSpPr txBox="1"/>
          <p:nvPr/>
        </p:nvSpPr>
        <p:spPr>
          <a:xfrm>
            <a:off x="4162225" y="5384086"/>
            <a:ext cx="2005489" cy="1323439"/>
          </a:xfrm>
          <a:prstGeom prst="rect">
            <a:avLst/>
          </a:prstGeom>
          <a:solidFill>
            <a:schemeClr val="bg1"/>
          </a:solidFill>
          <a:ln>
            <a:solidFill>
              <a:srgbClr val="385D8A"/>
            </a:solidFill>
          </a:ln>
        </p:spPr>
        <p:txBody>
          <a:bodyPr wrap="square" rtlCol="0">
            <a:spAutoFit/>
          </a:bodyPr>
          <a:lstStyle/>
          <a:p>
            <a:pPr algn="just"/>
            <a:r>
              <a:rPr lang="ja-JP" altLang="en-US" sz="1000" dirty="0">
                <a:latin typeface="Meiryo UI" panose="020B0604030504040204" pitchFamily="50" charset="-128"/>
                <a:ea typeface="Meiryo UI" panose="020B0604030504040204" pitchFamily="50" charset="-128"/>
              </a:rPr>
              <a:t>波浪実況・予想図は、天気予報等の基礎資料である数値予報の計算結果から自動作成（画像化）しているため、気象庁が実際に発表する天気予報や台風情報等と異なる内容が含まれる場合があります。最新の天気予報や海上警報・予報 もご確認ください。</a:t>
            </a:r>
            <a:endParaRPr kumimoji="1" lang="ja-JP" altLang="en-US" sz="1000"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396F03B-3616-E08D-F00F-716933F381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765" y="590149"/>
            <a:ext cx="7457222" cy="4666578"/>
          </a:xfrm>
          <a:prstGeom prst="rect">
            <a:avLst/>
          </a:prstGeom>
          <a:ln>
            <a:solidFill>
              <a:schemeClr val="tx1"/>
            </a:solidFill>
          </a:ln>
        </p:spPr>
      </p:pic>
    </p:spTree>
    <p:extLst>
      <p:ext uri="{BB962C8B-B14F-4D97-AF65-F5344CB8AC3E}">
        <p14:creationId xmlns:p14="http://schemas.microsoft.com/office/powerpoint/2010/main" val="185165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105A3-BFBB-A548-9E38-395C25FE977C}"/>
            </a:ext>
          </a:extLst>
        </p:cNvPr>
        <p:cNvGrpSpPr/>
        <p:nvPr/>
      </p:nvGrpSpPr>
      <p:grpSpPr>
        <a:xfrm>
          <a:off x="0" y="0"/>
          <a:ext cx="0" cy="0"/>
          <a:chOff x="0" y="0"/>
          <a:chExt cx="0" cy="0"/>
        </a:xfrm>
      </p:grpSpPr>
      <p:sp>
        <p:nvSpPr>
          <p:cNvPr id="14" name="タイトル 1">
            <a:extLst>
              <a:ext uri="{FF2B5EF4-FFF2-40B4-BE49-F238E27FC236}">
                <a16:creationId xmlns:a16="http://schemas.microsoft.com/office/drawing/2014/main" id="{3B9F6EE5-06CD-BAB3-71F6-FE6B2340FE58}"/>
              </a:ext>
            </a:extLst>
          </p:cNvPr>
          <p:cNvSpPr txBox="1">
            <a:spLocks/>
          </p:cNvSpPr>
          <p:nvPr/>
        </p:nvSpPr>
        <p:spPr>
          <a:xfrm>
            <a:off x="0" y="0"/>
            <a:ext cx="9144000" cy="462789"/>
          </a:xfrm>
          <a:prstGeom prst="rect">
            <a:avLst/>
          </a:prstGeom>
          <a:noFill/>
        </p:spPr>
        <p:txBody>
          <a:bodyPr vert="horz" wrap="square" lIns="72000" tIns="72000" rIns="72000" bIns="36000" rtlCol="0" anchor="t">
            <a:noAutofit/>
          </a:bodyPr>
          <a:lst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1F497D"/>
                </a:solidFill>
                <a:effectLst/>
                <a:uLnTx/>
                <a:uFillTx/>
                <a:latin typeface="Meiryo UI"/>
                <a:ea typeface="Meiryo UI"/>
              </a:rPr>
              <a:t>警報・注意報の見通し・早期注意情報（</a:t>
            </a:r>
            <a:r>
              <a:rPr lang="en-US" altLang="ja-JP" sz="2800" b="1" dirty="0">
                <a:solidFill>
                  <a:srgbClr val="1F497D"/>
                </a:solidFill>
                <a:latin typeface="Meiryo UI"/>
                <a:ea typeface="Meiryo UI"/>
              </a:rPr>
              <a:t>3</a:t>
            </a:r>
            <a:r>
              <a:rPr kumimoji="1" lang="ja-JP" altLang="en-US" sz="2800" b="1" i="0" u="none" strike="noStrike" kern="1200" cap="none" spc="0" normalizeH="0" baseline="0" noProof="0" dirty="0">
                <a:ln>
                  <a:noFill/>
                </a:ln>
                <a:solidFill>
                  <a:srgbClr val="1F497D"/>
                </a:solidFill>
                <a:effectLst/>
                <a:uLnTx/>
                <a:uFillTx/>
                <a:latin typeface="Meiryo UI"/>
                <a:ea typeface="Meiryo UI"/>
              </a:rPr>
              <a:t>日～</a:t>
            </a:r>
            <a:r>
              <a:rPr lang="ja-JP" altLang="en-US" sz="2800" b="1" dirty="0">
                <a:solidFill>
                  <a:srgbClr val="1F497D"/>
                </a:solidFill>
                <a:latin typeface="Meiryo UI"/>
                <a:ea typeface="Meiryo UI"/>
              </a:rPr>
              <a:t>４</a:t>
            </a:r>
            <a:r>
              <a:rPr kumimoji="1" lang="ja-JP" altLang="en-US" sz="2800" b="1" i="0" u="none" strike="noStrike" kern="1200" cap="none" spc="0" normalizeH="0" baseline="0" noProof="0" dirty="0">
                <a:ln>
                  <a:noFill/>
                </a:ln>
                <a:solidFill>
                  <a:srgbClr val="1F497D"/>
                </a:solidFill>
                <a:effectLst/>
                <a:uLnTx/>
                <a:uFillTx/>
                <a:latin typeface="Meiryo UI"/>
                <a:ea typeface="Meiryo UI"/>
              </a:rPr>
              <a:t>日）</a:t>
            </a:r>
          </a:p>
        </p:txBody>
      </p:sp>
      <p:sp>
        <p:nvSpPr>
          <p:cNvPr id="15" name="テキスト ボックス 14">
            <a:extLst>
              <a:ext uri="{FF2B5EF4-FFF2-40B4-BE49-F238E27FC236}">
                <a16:creationId xmlns:a16="http://schemas.microsoft.com/office/drawing/2014/main" id="{2CC82CFA-70AE-9F51-D195-5E9BB4708A08}"/>
              </a:ext>
            </a:extLst>
          </p:cNvPr>
          <p:cNvSpPr txBox="1"/>
          <p:nvPr/>
        </p:nvSpPr>
        <p:spPr>
          <a:xfrm>
            <a:off x="0" y="3204077"/>
            <a:ext cx="3043779" cy="438582"/>
          </a:xfrm>
          <a:prstGeom prst="rect">
            <a:avLst/>
          </a:prstGeom>
          <a:noFill/>
        </p:spPr>
        <p:txBody>
          <a:bodyPr wrap="square" rtlCol="0">
            <a:spAutoFit/>
          </a:bodyPr>
          <a:lstStyle/>
          <a:p>
            <a:pPr defTabSz="990570">
              <a:defRPr/>
            </a:pPr>
            <a:r>
              <a:rPr lang="ja-JP" altLang="en-US" sz="1200" b="1" dirty="0">
                <a:solidFill>
                  <a:prstClr val="black"/>
                </a:solidFill>
                <a:latin typeface="Meiryo UI" panose="020B0604030504040204" pitchFamily="50" charset="-128"/>
                <a:ea typeface="Meiryo UI" panose="020B0604030504040204" pitchFamily="50" charset="-128"/>
              </a:rPr>
              <a:t>［雨の予想］</a:t>
            </a:r>
            <a:r>
              <a:rPr kumimoji="1" lang="en-US" altLang="ja-JP" sz="1200" b="1" dirty="0">
                <a:solidFill>
                  <a:prstClr val="black"/>
                </a:solidFill>
                <a:latin typeface="Meiryo UI" panose="020B0604030504040204" pitchFamily="50" charset="-128"/>
                <a:ea typeface="Meiryo UI" panose="020B0604030504040204" pitchFamily="50" charset="-128"/>
              </a:rPr>
              <a:t>24</a:t>
            </a:r>
            <a:r>
              <a:rPr kumimoji="1" lang="ja-JP" altLang="en-US" sz="1200" b="1" dirty="0">
                <a:solidFill>
                  <a:prstClr val="black"/>
                </a:solidFill>
                <a:latin typeface="Meiryo UI" panose="020B0604030504040204" pitchFamily="50" charset="-128"/>
                <a:ea typeface="Meiryo UI" panose="020B0604030504040204" pitchFamily="50" charset="-128"/>
              </a:rPr>
              <a:t>時間降水量</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defTabSz="990570">
              <a:defRPr/>
            </a:pPr>
            <a:r>
              <a:rPr lang="ja-JP" altLang="en-US" sz="1050" b="1" dirty="0">
                <a:solidFill>
                  <a:prstClr val="black"/>
                </a:solidFill>
                <a:latin typeface="Meiryo UI" panose="020B0604030504040204" pitchFamily="50" charset="-128"/>
                <a:ea typeface="Meiryo UI" panose="020B0604030504040204" pitchFamily="50" charset="-128"/>
              </a:rPr>
              <a:t>　　　　　　　　　　　　　　　　　　　　</a:t>
            </a:r>
            <a:r>
              <a:rPr kumimoji="1" lang="ja-JP" altLang="en-US" sz="1050" dirty="0">
                <a:solidFill>
                  <a:prstClr val="black"/>
                </a:solidFill>
                <a:latin typeface="Meiryo UI" panose="020B0604030504040204" pitchFamily="50" charset="-128"/>
                <a:ea typeface="Meiryo UI" panose="020B0604030504040204" pitchFamily="50" charset="-128"/>
              </a:rPr>
              <a:t>単位</a:t>
            </a:r>
            <a:r>
              <a:rPr kumimoji="1" lang="ja-JP" altLang="en-US" sz="1050">
                <a:solidFill>
                  <a:prstClr val="black"/>
                </a:solidFill>
                <a:latin typeface="Meiryo UI" panose="020B0604030504040204" pitchFamily="50" charset="-128"/>
                <a:ea typeface="Meiryo UI" panose="020B0604030504040204" pitchFamily="50" charset="-128"/>
              </a:rPr>
              <a:t>：ミリ</a:t>
            </a:r>
            <a:endPar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a:extLst>
              <a:ext uri="{FF2B5EF4-FFF2-40B4-BE49-F238E27FC236}">
                <a16:creationId xmlns:a16="http://schemas.microsoft.com/office/drawing/2014/main" id="{6EBE8DC9-E2BE-8891-1819-EF04D215D50A}"/>
              </a:ext>
            </a:extLst>
          </p:cNvPr>
          <p:cNvPicPr>
            <a:picLocks noChangeAspect="1"/>
          </p:cNvPicPr>
          <p:nvPr/>
        </p:nvPicPr>
        <p:blipFill>
          <a:blip r:embed="rId2"/>
          <a:stretch>
            <a:fillRect/>
          </a:stretch>
        </p:blipFill>
        <p:spPr>
          <a:xfrm>
            <a:off x="40217" y="872466"/>
            <a:ext cx="4422124" cy="1833128"/>
          </a:xfrm>
          <a:prstGeom prst="rect">
            <a:avLst/>
          </a:prstGeom>
        </p:spPr>
      </p:pic>
      <p:pic>
        <p:nvPicPr>
          <p:cNvPr id="30" name="図 29">
            <a:extLst>
              <a:ext uri="{FF2B5EF4-FFF2-40B4-BE49-F238E27FC236}">
                <a16:creationId xmlns:a16="http://schemas.microsoft.com/office/drawing/2014/main" id="{91FC251F-E0D3-DEB4-BC20-E7F64928F673}"/>
              </a:ext>
            </a:extLst>
          </p:cNvPr>
          <p:cNvPicPr>
            <a:picLocks noChangeAspect="1"/>
          </p:cNvPicPr>
          <p:nvPr/>
        </p:nvPicPr>
        <p:blipFill>
          <a:blip r:embed="rId3"/>
          <a:stretch>
            <a:fillRect/>
          </a:stretch>
        </p:blipFill>
        <p:spPr>
          <a:xfrm>
            <a:off x="4598649" y="872466"/>
            <a:ext cx="4422124" cy="1833128"/>
          </a:xfrm>
          <a:prstGeom prst="rect">
            <a:avLst/>
          </a:prstGeom>
        </p:spPr>
      </p:pic>
      <p:sp>
        <p:nvSpPr>
          <p:cNvPr id="2" name="テキスト ボックス 1">
            <a:extLst>
              <a:ext uri="{FF2B5EF4-FFF2-40B4-BE49-F238E27FC236}">
                <a16:creationId xmlns:a16="http://schemas.microsoft.com/office/drawing/2014/main" id="{E0CE81F6-85CE-F190-BF6E-CAF2F25FE3BA}"/>
              </a:ext>
            </a:extLst>
          </p:cNvPr>
          <p:cNvSpPr txBox="1"/>
          <p:nvPr/>
        </p:nvSpPr>
        <p:spPr>
          <a:xfrm>
            <a:off x="4236708" y="3202039"/>
            <a:ext cx="2422929" cy="623248"/>
          </a:xfrm>
          <a:prstGeom prst="rect">
            <a:avLst/>
          </a:prstGeom>
          <a:noFill/>
        </p:spPr>
        <p:txBody>
          <a:bodyPr wrap="square" rtlCol="0">
            <a:spAutoFit/>
          </a:bodyPr>
          <a:lstStyle/>
          <a:p>
            <a:pPr defTabSz="990570">
              <a:defRPr/>
            </a:pPr>
            <a:r>
              <a:rPr lang="ja-JP" altLang="en-US" sz="1200" b="1" dirty="0">
                <a:solidFill>
                  <a:prstClr val="black"/>
                </a:solidFill>
                <a:latin typeface="Meiryo UI" panose="020B0604030504040204" pitchFamily="50" charset="-128"/>
                <a:ea typeface="Meiryo UI" panose="020B0604030504040204" pitchFamily="50" charset="-128"/>
              </a:rPr>
              <a:t>［風の予想］最大風速</a:t>
            </a:r>
            <a:endParaRPr lang="en-US" altLang="ja-JP" sz="1200" b="1" dirty="0">
              <a:solidFill>
                <a:prstClr val="black"/>
              </a:solidFill>
              <a:latin typeface="Meiryo UI" panose="020B0604030504040204" pitchFamily="50" charset="-128"/>
              <a:ea typeface="Meiryo UI" panose="020B0604030504040204" pitchFamily="50" charset="-128"/>
            </a:endParaRPr>
          </a:p>
          <a:p>
            <a:pPr defTabSz="990570">
              <a:defRPr/>
            </a:pPr>
            <a:r>
              <a:rPr lang="ja-JP" altLang="en-US" sz="1200" b="1" dirty="0">
                <a:solidFill>
                  <a:prstClr val="black"/>
                </a:solidFill>
                <a:latin typeface="Meiryo UI" panose="020B0604030504040204" pitchFamily="50" charset="-128"/>
                <a:ea typeface="Meiryo UI" panose="020B0604030504040204" pitchFamily="50" charset="-128"/>
              </a:rPr>
              <a:t>　　　　　　　　（最大瞬間風速）</a:t>
            </a:r>
            <a:endParaRPr lang="en-US" altLang="ja-JP" sz="1200" b="1" dirty="0">
              <a:solidFill>
                <a:prstClr val="black"/>
              </a:solidFill>
              <a:latin typeface="Meiryo UI" panose="020B0604030504040204" pitchFamily="50" charset="-128"/>
              <a:ea typeface="Meiryo UI" panose="020B0604030504040204" pitchFamily="50" charset="-128"/>
            </a:endParaRPr>
          </a:p>
          <a:p>
            <a:pPr defTabSz="990570">
              <a:defRPr/>
            </a:pPr>
            <a:r>
              <a:rPr kumimoji="1" lang="ja-JP" altLang="en-US" sz="1050" b="1" dirty="0">
                <a:solidFill>
                  <a:prstClr val="black"/>
                </a:solidFill>
                <a:latin typeface="Meiryo UI" panose="020B0604030504040204" pitchFamily="50" charset="-128"/>
                <a:ea typeface="Meiryo UI" panose="020B0604030504040204" pitchFamily="50" charset="-128"/>
              </a:rPr>
              <a:t>　　　　　　　　　　　　　　　</a:t>
            </a:r>
            <a:r>
              <a:rPr kumimoji="1" lang="ja-JP" altLang="en-US" sz="1050" dirty="0">
                <a:solidFill>
                  <a:prstClr val="black"/>
                </a:solidFill>
                <a:latin typeface="Meiryo UI" panose="020B0604030504040204" pitchFamily="50" charset="-128"/>
                <a:ea typeface="Meiryo UI" panose="020B0604030504040204" pitchFamily="50" charset="-128"/>
              </a:rPr>
              <a:t>単位：メートル</a:t>
            </a:r>
            <a:endPar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008D6118-DBA7-85C9-E969-4D4FA68E36FD}"/>
              </a:ext>
            </a:extLst>
          </p:cNvPr>
          <p:cNvPicPr>
            <a:picLocks noChangeAspect="1"/>
          </p:cNvPicPr>
          <p:nvPr/>
        </p:nvPicPr>
        <p:blipFill>
          <a:blip r:embed="rId4"/>
          <a:stretch>
            <a:fillRect/>
          </a:stretch>
        </p:blipFill>
        <p:spPr>
          <a:xfrm>
            <a:off x="4373190" y="3872732"/>
            <a:ext cx="2199736" cy="2585860"/>
          </a:xfrm>
          <a:prstGeom prst="rect">
            <a:avLst/>
          </a:prstGeom>
        </p:spPr>
      </p:pic>
      <p:sp>
        <p:nvSpPr>
          <p:cNvPr id="4" name="テキスト ボックス 3">
            <a:extLst>
              <a:ext uri="{FF2B5EF4-FFF2-40B4-BE49-F238E27FC236}">
                <a16:creationId xmlns:a16="http://schemas.microsoft.com/office/drawing/2014/main" id="{720B267F-9C2C-E543-9922-2F9E8428DF4C}"/>
              </a:ext>
            </a:extLst>
          </p:cNvPr>
          <p:cNvSpPr txBox="1"/>
          <p:nvPr/>
        </p:nvSpPr>
        <p:spPr>
          <a:xfrm>
            <a:off x="6482340" y="3191137"/>
            <a:ext cx="2736418" cy="438582"/>
          </a:xfrm>
          <a:prstGeom prst="rect">
            <a:avLst/>
          </a:prstGeom>
          <a:noFill/>
        </p:spPr>
        <p:txBody>
          <a:bodyPr wrap="square" rtlCol="0">
            <a:spAutoFit/>
          </a:bodyPr>
          <a:lstStyle/>
          <a:p>
            <a:pPr defTabSz="990570">
              <a:defRPr/>
            </a:pPr>
            <a:r>
              <a:rPr lang="ja-JP" altLang="en-US" sz="1200" b="1" dirty="0">
                <a:solidFill>
                  <a:prstClr val="black"/>
                </a:solidFill>
                <a:latin typeface="Meiryo UI" panose="020B0604030504040204" pitchFamily="50" charset="-128"/>
                <a:ea typeface="Meiryo UI" panose="020B0604030504040204" pitchFamily="50" charset="-128"/>
              </a:rPr>
              <a:t>［波の予想］波の高さ（うねり）</a:t>
            </a:r>
            <a:endParaRPr lang="en-US" altLang="ja-JP" sz="1200" b="1" dirty="0">
              <a:solidFill>
                <a:prstClr val="black"/>
              </a:solidFill>
              <a:latin typeface="Meiryo UI" panose="020B0604030504040204" pitchFamily="50" charset="-128"/>
              <a:ea typeface="Meiryo UI" panose="020B0604030504040204" pitchFamily="50" charset="-128"/>
            </a:endParaRPr>
          </a:p>
          <a:p>
            <a:pPr defTabSz="990570">
              <a:defRPr/>
            </a:pPr>
            <a:r>
              <a:rPr kumimoji="1" lang="ja-JP" altLang="en-US" sz="1050" b="1" dirty="0">
                <a:solidFill>
                  <a:prstClr val="black"/>
                </a:solidFill>
                <a:latin typeface="Meiryo UI" panose="020B0604030504040204" pitchFamily="50" charset="-128"/>
                <a:ea typeface="Meiryo UI" panose="020B0604030504040204" pitchFamily="50" charset="-128"/>
              </a:rPr>
              <a:t>　　　　　　　　　　　　　　　　　　</a:t>
            </a:r>
            <a:r>
              <a:rPr kumimoji="1" lang="ja-JP" altLang="en-US" sz="1050" dirty="0">
                <a:solidFill>
                  <a:prstClr val="black"/>
                </a:solidFill>
                <a:latin typeface="Meiryo UI" panose="020B0604030504040204" pitchFamily="50" charset="-128"/>
                <a:ea typeface="Meiryo UI" panose="020B0604030504040204" pitchFamily="50" charset="-128"/>
              </a:rPr>
              <a:t>単位：メートル</a:t>
            </a:r>
            <a:endPar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85D56768-B6DF-F95E-8742-0AF80F3ABDA4}"/>
              </a:ext>
            </a:extLst>
          </p:cNvPr>
          <p:cNvPicPr>
            <a:picLocks noChangeAspect="1"/>
          </p:cNvPicPr>
          <p:nvPr/>
        </p:nvPicPr>
        <p:blipFill>
          <a:blip r:embed="rId5"/>
          <a:stretch>
            <a:fillRect/>
          </a:stretch>
        </p:blipFill>
        <p:spPr>
          <a:xfrm>
            <a:off x="6629100" y="3872732"/>
            <a:ext cx="2442899" cy="1930327"/>
          </a:xfrm>
          <a:prstGeom prst="rect">
            <a:avLst/>
          </a:prstGeom>
        </p:spPr>
      </p:pic>
      <p:pic>
        <p:nvPicPr>
          <p:cNvPr id="7" name="図 6">
            <a:extLst>
              <a:ext uri="{FF2B5EF4-FFF2-40B4-BE49-F238E27FC236}">
                <a16:creationId xmlns:a16="http://schemas.microsoft.com/office/drawing/2014/main" id="{03381B6E-B1A6-C1BB-0620-4ED0AC380E2B}"/>
              </a:ext>
            </a:extLst>
          </p:cNvPr>
          <p:cNvPicPr>
            <a:picLocks noChangeAspect="1"/>
          </p:cNvPicPr>
          <p:nvPr/>
        </p:nvPicPr>
        <p:blipFill>
          <a:blip r:embed="rId6"/>
          <a:stretch>
            <a:fillRect/>
          </a:stretch>
        </p:blipFill>
        <p:spPr>
          <a:xfrm>
            <a:off x="40217" y="3872732"/>
            <a:ext cx="4260850" cy="1409700"/>
          </a:xfrm>
          <a:prstGeom prst="rect">
            <a:avLst/>
          </a:prstGeom>
        </p:spPr>
      </p:pic>
    </p:spTree>
    <p:extLst>
      <p:ext uri="{BB962C8B-B14F-4D97-AF65-F5344CB8AC3E}">
        <p14:creationId xmlns:p14="http://schemas.microsoft.com/office/powerpoint/2010/main" val="328637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78730-2DD6-5D9E-FEA0-4256CE6270C1}"/>
            </a:ext>
          </a:extLst>
        </p:cNvPr>
        <p:cNvGrpSpPr/>
        <p:nvPr/>
      </p:nvGrpSpPr>
      <p:grpSpPr>
        <a:xfrm>
          <a:off x="0" y="0"/>
          <a:ext cx="0" cy="0"/>
          <a:chOff x="0" y="0"/>
          <a:chExt cx="0" cy="0"/>
        </a:xfrm>
      </p:grpSpPr>
      <p:sp>
        <p:nvSpPr>
          <p:cNvPr id="21" name="タイトル 1">
            <a:extLst>
              <a:ext uri="{FF2B5EF4-FFF2-40B4-BE49-F238E27FC236}">
                <a16:creationId xmlns:a16="http://schemas.microsoft.com/office/drawing/2014/main" id="{CEE0C8E5-A514-BF13-7BCE-0C4E10D2A5C4}"/>
              </a:ext>
            </a:extLst>
          </p:cNvPr>
          <p:cNvSpPr txBox="1">
            <a:spLocks/>
          </p:cNvSpPr>
          <p:nvPr/>
        </p:nvSpPr>
        <p:spPr>
          <a:xfrm>
            <a:off x="0" y="0"/>
            <a:ext cx="9144000" cy="488580"/>
          </a:xfrm>
          <a:prstGeom prst="rect">
            <a:avLst/>
          </a:prstGeom>
        </p:spPr>
        <p:txBody>
          <a:bodyPr lIns="72000" tIns="72000" rIns="72000" bIns="36000">
            <a:noAutofit/>
          </a:bodyPr>
          <a:lst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b="1" dirty="0">
                <a:solidFill>
                  <a:schemeClr val="tx2"/>
                </a:solidFill>
              </a:rPr>
              <a:t>台風第６号の留意点</a:t>
            </a:r>
            <a:endParaRPr lang="en-US" altLang="ja-JP" sz="2800" b="1" dirty="0">
              <a:solidFill>
                <a:schemeClr val="tx2"/>
              </a:solidFill>
            </a:endParaRPr>
          </a:p>
        </p:txBody>
      </p:sp>
      <p:sp>
        <p:nvSpPr>
          <p:cNvPr id="22" name="角丸四角形 3">
            <a:extLst>
              <a:ext uri="{FF2B5EF4-FFF2-40B4-BE49-F238E27FC236}">
                <a16:creationId xmlns:a16="http://schemas.microsoft.com/office/drawing/2014/main" id="{418D5490-6D18-FA01-CF50-44C4AA03B530}"/>
              </a:ext>
            </a:extLst>
          </p:cNvPr>
          <p:cNvSpPr/>
          <p:nvPr/>
        </p:nvSpPr>
        <p:spPr>
          <a:xfrm>
            <a:off x="70837" y="469662"/>
            <a:ext cx="9002325" cy="6270096"/>
          </a:xfrm>
          <a:prstGeom prst="roundRect">
            <a:avLst>
              <a:gd name="adj" fmla="val 8600"/>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893763">
              <a:buFont typeface="Wingdings" panose="05000000000000000000" pitchFamily="2" charset="2"/>
              <a:buChar char="l"/>
              <a:defRPr/>
            </a:pPr>
            <a:r>
              <a:rPr lang="ja-JP" altLang="en-US" sz="3200" dirty="0">
                <a:solidFill>
                  <a:schemeClr val="accent1">
                    <a:lumMod val="50000"/>
                  </a:schemeClr>
                </a:solidFill>
                <a:latin typeface="Meiryo UI" panose="020B0604030504040204" pitchFamily="50" charset="-128"/>
                <a:ea typeface="Meiryo UI" panose="020B0604030504040204" pitchFamily="50" charset="-128"/>
              </a:rPr>
              <a:t>台風第６号は、</a:t>
            </a:r>
            <a:r>
              <a:rPr lang="ja-JP" altLang="en-US" sz="3200" b="1" dirty="0">
                <a:solidFill>
                  <a:srgbClr val="FF0000"/>
                </a:solidFill>
                <a:latin typeface="Meiryo UI" panose="020B0604030504040204" pitchFamily="50" charset="-128"/>
                <a:ea typeface="Meiryo UI" panose="020B0604030504040204" pitchFamily="50" charset="-128"/>
              </a:rPr>
              <a:t>３日朝～夕方頃</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に</a:t>
            </a:r>
            <a:r>
              <a:rPr lang="ja-JP" altLang="en-US" sz="3200" b="1" dirty="0">
                <a:solidFill>
                  <a:srgbClr val="FF0000"/>
                </a:solidFill>
                <a:latin typeface="Meiryo UI" panose="020B0604030504040204" pitchFamily="50" charset="-128"/>
                <a:ea typeface="Meiryo UI" panose="020B0604030504040204" pitchFamily="50" charset="-128"/>
              </a:rPr>
              <a:t>暴風域を伴ったまま関東甲信地方</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に</a:t>
            </a:r>
            <a:r>
              <a:rPr lang="ja-JP" altLang="en-US" sz="3200" b="1" dirty="0">
                <a:solidFill>
                  <a:srgbClr val="FF0000"/>
                </a:solidFill>
                <a:latin typeface="Meiryo UI" panose="020B0604030504040204" pitchFamily="50" charset="-128"/>
                <a:ea typeface="Meiryo UI" panose="020B0604030504040204" pitchFamily="50" charset="-128"/>
              </a:rPr>
              <a:t>かなり接近</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する見込みです。</a:t>
            </a:r>
            <a:endParaRPr lang="en-US" altLang="ja-JP" sz="3200">
              <a:solidFill>
                <a:schemeClr val="accent1">
                  <a:lumMod val="50000"/>
                </a:schemeClr>
              </a:solidFill>
              <a:latin typeface="Meiryo UI" panose="020B0604030504040204" pitchFamily="50" charset="-128"/>
              <a:ea typeface="Meiryo UI" panose="020B0604030504040204" pitchFamily="50" charset="-128"/>
            </a:endParaRPr>
          </a:p>
          <a:p>
            <a:pPr algn="just" defTabSz="893763">
              <a:defRPr/>
            </a:pPr>
            <a:endParaRPr lang="en-US" altLang="ja-JP" sz="3200">
              <a:solidFill>
                <a:schemeClr val="accent1">
                  <a:lumMod val="50000"/>
                </a:schemeClr>
              </a:solidFill>
              <a:latin typeface="Meiryo UI" panose="020B0604030504040204" pitchFamily="50" charset="-128"/>
              <a:ea typeface="Meiryo UI" panose="020B0604030504040204" pitchFamily="50" charset="-128"/>
            </a:endParaRPr>
          </a:p>
          <a:p>
            <a:pPr marL="342900" indent="-342900" algn="just" defTabSz="893763">
              <a:buFont typeface="Wingdings" panose="05000000000000000000" pitchFamily="2" charset="2"/>
              <a:buChar char="l"/>
              <a:defRPr/>
            </a:pPr>
            <a:r>
              <a:rPr lang="ja-JP" altLang="en-US" sz="3200" b="1" dirty="0">
                <a:solidFill>
                  <a:schemeClr val="accent1">
                    <a:lumMod val="50000"/>
                  </a:schemeClr>
                </a:solidFill>
                <a:latin typeface="Meiryo UI" panose="020B0604030504040204" pitchFamily="50" charset="-128"/>
                <a:ea typeface="Meiryo UI" panose="020B0604030504040204" pitchFamily="50" charset="-128"/>
              </a:rPr>
              <a:t>伊豆諸島</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では、</a:t>
            </a:r>
            <a:r>
              <a:rPr lang="ja-JP" altLang="en-US" sz="3200" b="1" dirty="0">
                <a:solidFill>
                  <a:srgbClr val="FF0000"/>
                </a:solidFill>
                <a:latin typeface="Meiryo UI" panose="020B0604030504040204" pitchFamily="50" charset="-128"/>
                <a:ea typeface="Meiryo UI" panose="020B0604030504040204" pitchFamily="50" charset="-128"/>
              </a:rPr>
              <a:t>３日</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は、</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土砂災害</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や</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暴風</a:t>
            </a:r>
            <a:r>
              <a:rPr lang="ja-JP" altLang="en-US" sz="3200" dirty="0">
                <a:solidFill>
                  <a:schemeClr val="accent1">
                    <a:lumMod val="50000"/>
                  </a:schemeClr>
                </a:solidFill>
                <a:latin typeface="Meiryo UI" panose="020B0604030504040204" pitchFamily="50" charset="-128"/>
                <a:ea typeface="Meiryo UI" panose="020B0604030504040204" pitchFamily="50" charset="-128"/>
              </a:rPr>
              <a:t>、</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うねりを伴った高波</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に</a:t>
            </a:r>
            <a:r>
              <a:rPr lang="ja-JP" altLang="en-US" sz="3200" b="1" dirty="0">
                <a:solidFill>
                  <a:srgbClr val="FF0000"/>
                </a:solidFill>
                <a:latin typeface="Meiryo UI" panose="020B0604030504040204" pitchFamily="50" charset="-128"/>
                <a:ea typeface="Meiryo UI" panose="020B0604030504040204" pitchFamily="50" charset="-128"/>
              </a:rPr>
              <a:t>厳重に警戒</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し、</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低い土地の浸水</a:t>
            </a:r>
            <a:r>
              <a:rPr lang="ja-JP" altLang="en-US" sz="3200" dirty="0">
                <a:solidFill>
                  <a:schemeClr val="accent1">
                    <a:lumMod val="50000"/>
                  </a:schemeClr>
                </a:solidFill>
                <a:latin typeface="Meiryo UI" panose="020B0604030504040204" pitchFamily="50" charset="-128"/>
                <a:ea typeface="Meiryo UI" panose="020B0604030504040204" pitchFamily="50" charset="-128"/>
              </a:rPr>
              <a:t>、</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河川の増水</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に</a:t>
            </a:r>
            <a:r>
              <a:rPr lang="ja-JP" altLang="en-US" sz="3200" b="1" dirty="0">
                <a:solidFill>
                  <a:srgbClr val="FF0000"/>
                </a:solidFill>
                <a:latin typeface="Meiryo UI" panose="020B0604030504040204" pitchFamily="50" charset="-128"/>
                <a:ea typeface="Meiryo UI" panose="020B0604030504040204" pitchFamily="50" charset="-128"/>
              </a:rPr>
              <a:t>注意・警戒</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してください。また、塩害にも注意してください。</a:t>
            </a:r>
            <a:endParaRPr lang="en-US" altLang="ja-JP" sz="3200" dirty="0">
              <a:solidFill>
                <a:schemeClr val="accent1">
                  <a:lumMod val="50000"/>
                </a:schemeClr>
              </a:solidFill>
              <a:latin typeface="Meiryo UI" panose="020B0604030504040204" pitchFamily="50" charset="-128"/>
              <a:ea typeface="Meiryo UI" panose="020B0604030504040204" pitchFamily="50" charset="-128"/>
            </a:endParaRPr>
          </a:p>
          <a:p>
            <a:pPr marL="342900" indent="-342900" algn="just" defTabSz="893763">
              <a:buFont typeface="Wingdings" panose="05000000000000000000" pitchFamily="2" charset="2"/>
              <a:buChar char="l"/>
              <a:defRPr/>
            </a:pPr>
            <a:endParaRPr lang="en-US" altLang="ja-JP" sz="3200" b="1" dirty="0">
              <a:solidFill>
                <a:schemeClr val="accent1">
                  <a:lumMod val="50000"/>
                </a:schemeClr>
              </a:solidFill>
              <a:latin typeface="Meiryo UI" panose="020B0604030504040204" pitchFamily="50" charset="-128"/>
              <a:ea typeface="Meiryo UI" panose="020B0604030504040204" pitchFamily="50" charset="-128"/>
            </a:endParaRPr>
          </a:p>
          <a:p>
            <a:pPr marL="342900" indent="-342900" algn="just" defTabSz="893763">
              <a:buFont typeface="Wingdings" panose="05000000000000000000" pitchFamily="2" charset="2"/>
              <a:buChar char="l"/>
              <a:defRPr/>
            </a:pPr>
            <a:r>
              <a:rPr lang="ja-JP" altLang="en-US" sz="3200" b="1" dirty="0">
                <a:solidFill>
                  <a:schemeClr val="accent1">
                    <a:lumMod val="50000"/>
                  </a:schemeClr>
                </a:solidFill>
                <a:latin typeface="Meiryo UI" panose="020B0604030504040204" pitchFamily="50" charset="-128"/>
                <a:ea typeface="Meiryo UI" panose="020B0604030504040204" pitchFamily="50" charset="-128"/>
              </a:rPr>
              <a:t>東京地方</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では、</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低い土地の浸水</a:t>
            </a:r>
            <a:r>
              <a:rPr lang="ja-JP" altLang="en-US" sz="3200" dirty="0">
                <a:solidFill>
                  <a:schemeClr val="accent1">
                    <a:lumMod val="50000"/>
                  </a:schemeClr>
                </a:solidFill>
                <a:latin typeface="Meiryo UI" panose="020B0604030504040204" pitchFamily="50" charset="-128"/>
                <a:ea typeface="Meiryo UI" panose="020B0604030504040204" pitchFamily="50" charset="-128"/>
              </a:rPr>
              <a:t>、</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河川の増水</a:t>
            </a:r>
            <a:r>
              <a:rPr lang="ja-JP" altLang="en-US" sz="3200" dirty="0">
                <a:solidFill>
                  <a:schemeClr val="accent1">
                    <a:lumMod val="50000"/>
                  </a:schemeClr>
                </a:solidFill>
                <a:latin typeface="Meiryo UI" panose="020B0604030504040204" pitchFamily="50" charset="-128"/>
                <a:ea typeface="Meiryo UI" panose="020B0604030504040204" pitchFamily="50" charset="-128"/>
              </a:rPr>
              <a:t>、</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土砂災害</a:t>
            </a:r>
            <a:r>
              <a:rPr lang="ja-JP" altLang="en-US" sz="3200" dirty="0">
                <a:solidFill>
                  <a:schemeClr val="accent1">
                    <a:lumMod val="50000"/>
                  </a:schemeClr>
                </a:solidFill>
                <a:latin typeface="Meiryo UI" panose="020B0604030504040204" pitchFamily="50" charset="-128"/>
                <a:ea typeface="Meiryo UI" panose="020B0604030504040204" pitchFamily="50" charset="-128"/>
              </a:rPr>
              <a:t>、</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強風</a:t>
            </a:r>
            <a:r>
              <a:rPr lang="ja-JP" altLang="en-US" sz="3200" dirty="0">
                <a:solidFill>
                  <a:schemeClr val="accent1">
                    <a:lumMod val="50000"/>
                  </a:schemeClr>
                </a:solidFill>
                <a:latin typeface="Meiryo UI" panose="020B0604030504040204" pitchFamily="50" charset="-128"/>
                <a:ea typeface="Meiryo UI" panose="020B0604030504040204" pitchFamily="50" charset="-128"/>
              </a:rPr>
              <a:t>、</a:t>
            </a:r>
            <a:r>
              <a:rPr lang="ja-JP" altLang="en-US" sz="3200" b="1" dirty="0">
                <a:solidFill>
                  <a:schemeClr val="accent1">
                    <a:lumMod val="50000"/>
                  </a:schemeClr>
                </a:solidFill>
                <a:latin typeface="Meiryo UI" panose="020B0604030504040204" pitchFamily="50" charset="-128"/>
                <a:ea typeface="Meiryo UI" panose="020B0604030504040204" pitchFamily="50" charset="-128"/>
              </a:rPr>
              <a:t>高波</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に</a:t>
            </a:r>
            <a:r>
              <a:rPr lang="ja-JP" altLang="en-US" sz="3200" b="1" dirty="0">
                <a:solidFill>
                  <a:srgbClr val="FF0000"/>
                </a:solidFill>
                <a:latin typeface="Meiryo UI" panose="020B0604030504040204" pitchFamily="50" charset="-128"/>
                <a:ea typeface="Meiryo UI" panose="020B0604030504040204" pitchFamily="50" charset="-128"/>
              </a:rPr>
              <a:t>注意・警戒</a:t>
            </a:r>
            <a:r>
              <a:rPr lang="ja-JP" altLang="en-US" sz="3200" dirty="0">
                <a:solidFill>
                  <a:schemeClr val="accent1">
                    <a:lumMod val="50000"/>
                  </a:schemeClr>
                </a:solidFill>
                <a:latin typeface="Meiryo UI" panose="020B0604030504040204" pitchFamily="50" charset="-128"/>
                <a:ea typeface="Meiryo UI" panose="020B0604030504040204" pitchFamily="50" charset="-128"/>
              </a:rPr>
              <a:t>してください。</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l"/>
            </a:pPr>
            <a:endParaRPr lang="en-US" altLang="ja-JP" sz="3200" b="1" dirty="0">
              <a:solidFill>
                <a:srgbClr val="FF0000"/>
              </a:solidFill>
            </a:endParaRPr>
          </a:p>
          <a:p>
            <a:pPr marL="342900" indent="-342900" algn="just">
              <a:buFont typeface="Wingdings" panose="05000000000000000000" pitchFamily="2" charset="2"/>
              <a:buChar char="l"/>
            </a:pPr>
            <a:r>
              <a:rPr lang="ja-JP" altLang="en-US" sz="3200" b="1" dirty="0">
                <a:solidFill>
                  <a:srgbClr val="FF0000"/>
                </a:solidFill>
              </a:rPr>
              <a:t>最新の台風情報</a:t>
            </a:r>
            <a:r>
              <a:rPr lang="ja-JP" altLang="en-US" sz="3200" dirty="0">
                <a:solidFill>
                  <a:schemeClr val="accent1">
                    <a:lumMod val="50000"/>
                  </a:schemeClr>
                </a:solidFill>
              </a:rPr>
              <a:t>や</a:t>
            </a:r>
            <a:r>
              <a:rPr lang="ja-JP" altLang="en-US" sz="3200" b="1" dirty="0">
                <a:solidFill>
                  <a:srgbClr val="FF0000"/>
                </a:solidFill>
              </a:rPr>
              <a:t>防災気象情報</a:t>
            </a:r>
            <a:r>
              <a:rPr lang="ja-JP" altLang="en-US" sz="3200" dirty="0">
                <a:solidFill>
                  <a:schemeClr val="accent1">
                    <a:lumMod val="50000"/>
                  </a:schemeClr>
                </a:solidFill>
              </a:rPr>
              <a:t>を参照ください。</a:t>
            </a:r>
            <a:endParaRPr lang="en-US" altLang="ja-JP" sz="3200" dirty="0">
              <a:solidFill>
                <a:schemeClr val="accent1">
                  <a:lumMod val="50000"/>
                </a:schemeClr>
              </a:solidFill>
            </a:endParaRPr>
          </a:p>
        </p:txBody>
      </p:sp>
    </p:spTree>
    <p:extLst>
      <p:ext uri="{BB962C8B-B14F-4D97-AF65-F5344CB8AC3E}">
        <p14:creationId xmlns:p14="http://schemas.microsoft.com/office/powerpoint/2010/main" val="275693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2969-920B-B608-AF67-8135CE64461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1C9FADF7-3EEA-862A-8A67-7B396749AC54}"/>
              </a:ext>
            </a:extLst>
          </p:cNvPr>
          <p:cNvPicPr>
            <a:picLocks noChangeAspect="1"/>
          </p:cNvPicPr>
          <p:nvPr/>
        </p:nvPicPr>
        <p:blipFill>
          <a:blip r:embed="rId2"/>
          <a:stretch>
            <a:fillRect/>
          </a:stretch>
        </p:blipFill>
        <p:spPr>
          <a:xfrm>
            <a:off x="1" y="1153736"/>
            <a:ext cx="9144000" cy="4625566"/>
          </a:xfrm>
          <a:prstGeom prst="rect">
            <a:avLst/>
          </a:prstGeom>
          <a:solidFill>
            <a:schemeClr val="bg1"/>
          </a:solidFill>
        </p:spPr>
      </p:pic>
      <p:sp>
        <p:nvSpPr>
          <p:cNvPr id="4" name="テキスト ボックス 3">
            <a:extLst>
              <a:ext uri="{FF2B5EF4-FFF2-40B4-BE49-F238E27FC236}">
                <a16:creationId xmlns:a16="http://schemas.microsoft.com/office/drawing/2014/main" id="{627915D9-2E1F-F58A-81CC-B3A111F11C9F}"/>
              </a:ext>
            </a:extLst>
          </p:cNvPr>
          <p:cNvSpPr txBox="1"/>
          <p:nvPr/>
        </p:nvSpPr>
        <p:spPr>
          <a:xfrm>
            <a:off x="0" y="-4763"/>
            <a:ext cx="9144000" cy="502496"/>
          </a:xfrm>
          <a:prstGeom prst="rect">
            <a:avLst/>
          </a:prstGeom>
          <a:noFill/>
        </p:spPr>
        <p:txBody>
          <a:bodyPr lIns="72000" tIns="72000" rIns="72000" bIns="36000">
            <a:spAutoFit/>
          </a:bodyPr>
          <a:lstStyle/>
          <a:p>
            <a:pPr marL="0" marR="0" lvl="0" indent="0" algn="just" defTabSz="914400" rtl="0" eaLnBrk="1" fontAlgn="auto" latinLnBrk="0" hangingPunct="1">
              <a:lnSpc>
                <a:spcPct val="120000"/>
              </a:lnSpc>
              <a:spcBef>
                <a:spcPts val="0"/>
              </a:spcBef>
              <a:spcAft>
                <a:spcPts val="600"/>
              </a:spcAft>
              <a:buClrTx/>
              <a:buSzTx/>
              <a:buFontTx/>
              <a:buNone/>
              <a:tabLst/>
              <a:defRPr/>
            </a:pPr>
            <a:r>
              <a:rPr kumimoji="1" lang="ja-JP" altLang="en-US" sz="24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　参考資料</a:t>
            </a:r>
            <a:r>
              <a:rPr lang="ja-JP" altLang="en-US" sz="2400" b="1" spc="-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新しい防災気象情報</a:t>
            </a:r>
            <a:endParaRPr kumimoji="1" lang="ja-JP" altLang="en-US" sz="1800" b="1" i="0" u="none" strike="noStrike" kern="1200" cap="none" spc="-10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5816035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rtlCol="0">
        <a:spAutoFit/>
      </a:bodyPr>
      <a:lstStyle>
        <a:defPPr>
          <a:defRPr sz="1000" dirty="0">
            <a:latin typeface="Meiryo UI" panose="020B0604030504040204" pitchFamily="50" charset="-128"/>
            <a:ea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c7a15a-9279-4c82-a98c-9972235fc531" xsi:nil="true"/>
    <lcf76f155ced4ddcb4097134ff3c332f xmlns="541c27c8-371c-4b68-a48d-e5cbedf0b152">
      <Terms xmlns="http://schemas.microsoft.com/office/infopath/2007/PartnerControls"/>
    </lcf76f155ced4ddcb4097134ff3c332f>
    <SharedWithUsers xmlns="09c7a15a-9279-4c82-a98c-9972235fc53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A2578852D2A4D46A82A2C2896415030" ma:contentTypeVersion="15" ma:contentTypeDescription="新しいドキュメントを作成します。" ma:contentTypeScope="" ma:versionID="b7ecc29a26fb5c5d78397cfd2a7c2504">
  <xsd:schema xmlns:xsd="http://www.w3.org/2001/XMLSchema" xmlns:xs="http://www.w3.org/2001/XMLSchema" xmlns:p="http://schemas.microsoft.com/office/2006/metadata/properties" xmlns:ns2="541c27c8-371c-4b68-a48d-e5cbedf0b152" xmlns:ns3="09c7a15a-9279-4c82-a98c-9972235fc531" targetNamespace="http://schemas.microsoft.com/office/2006/metadata/properties" ma:root="true" ma:fieldsID="fec057e99062eb7b0665bd5cd3f6aa9b" ns2:_="" ns3:_="">
    <xsd:import namespace="541c27c8-371c-4b68-a48d-e5cbedf0b152"/>
    <xsd:import namespace="09c7a15a-9279-4c82-a98c-9972235fc5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c27c8-371c-4b68-a48d-e5cbedf0b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c7a15a-9279-4c82-a98c-9972235fc531"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8cf34fff-dcf1-40ca-87aa-ac4ed43318c1}" ma:internalName="TaxCatchAll" ma:readOnly="false" ma:showField="CatchAllData" ma:web="09c7a15a-9279-4c82-a98c-9972235fc5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5E838C-F5C0-4534-B8FF-BCA99D51EF2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17c192f-3550-43bb-a9a3-e918eea89ecb"/>
    <ds:schemaRef ds:uri="90f8c1ac-7c17-4521-bcf7-bac9372d16af"/>
    <ds:schemaRef ds:uri="http://www.w3.org/XML/1998/namespace"/>
    <ds:schemaRef ds:uri="09c7a15a-9279-4c82-a98c-9972235fc531"/>
    <ds:schemaRef ds:uri="541c27c8-371c-4b68-a48d-e5cbedf0b152"/>
  </ds:schemaRefs>
</ds:datastoreItem>
</file>

<file path=customXml/itemProps2.xml><?xml version="1.0" encoding="utf-8"?>
<ds:datastoreItem xmlns:ds="http://schemas.openxmlformats.org/officeDocument/2006/customXml" ds:itemID="{52DDF97C-8D66-4E86-BFF0-98FB3BDC68A5}">
  <ds:schemaRefs>
    <ds:schemaRef ds:uri="http://schemas.microsoft.com/sharepoint/v3/contenttype/forms"/>
  </ds:schemaRefs>
</ds:datastoreItem>
</file>

<file path=customXml/itemProps3.xml><?xml version="1.0" encoding="utf-8"?>
<ds:datastoreItem xmlns:ds="http://schemas.openxmlformats.org/officeDocument/2006/customXml" ds:itemID="{D9CF5DCB-506A-4260-918F-EB5982A37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c27c8-371c-4b68-a48d-e5cbedf0b152"/>
    <ds:schemaRef ds:uri="09c7a15a-9279-4c82-a98c-9972235fc5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10301</TotalTime>
  <Words>1865</Words>
  <Application>Microsoft Office PowerPoint</Application>
  <PresentationFormat>画面に合わせる (4:3)</PresentationFormat>
  <Paragraphs>213</Paragraphs>
  <Slides>13</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Meiryo UI</vt:lpstr>
      <vt:lpstr>ＭＳ Ｐゴシック</vt:lpstr>
      <vt:lpstr>メイリオ</vt:lpstr>
      <vt:lpstr>游ゴシック</vt:lpstr>
      <vt:lpstr>Arial</vt:lpstr>
      <vt:lpstr>Calibri</vt:lpstr>
      <vt:lpstr>Wingdings</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気象庁</dc:creator>
  <cp:lastModifiedBy>出井 走(IDEI Kakeru)</cp:lastModifiedBy>
  <cp:revision>334</cp:revision>
  <cp:lastPrinted>2025-06-23T01:52:02Z</cp:lastPrinted>
  <dcterms:created xsi:type="dcterms:W3CDTF">2018-11-02T13:29:11Z</dcterms:created>
  <dcterms:modified xsi:type="dcterms:W3CDTF">2026-06-01T05:03:12Z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0x0101005A2578852D2A4D46A82A2C2896415030</vt:lpwstr>
  </property>
  <property fmtid="{D5CDD505-2E9C-101B-9397-08002B2CF9AE}" pid="3" name="MediaServiceImageTags">
    <vt:lpwstr/>
  </property>
  <property fmtid="{D5CDD505-2E9C-101B-9397-08002B2CF9AE}" pid="4" name="Order">
    <vt:r8>1930900</vt:r8>
  </property>
  <property fmtid="{D5CDD505-2E9C-101B-9397-08002B2CF9AE}" pid="5" name="GUID">
    <vt:lpwstr>13aa1eae-eb2b-4145-bbce-f7401246a4c5</vt:lpwstr>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